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5" r:id="rId3"/>
    <p:sldId id="258" r:id="rId4"/>
    <p:sldId id="259" r:id="rId5"/>
    <p:sldId id="262" r:id="rId6"/>
    <p:sldId id="290" r:id="rId7"/>
    <p:sldId id="294" r:id="rId8"/>
    <p:sldId id="297" r:id="rId9"/>
    <p:sldId id="291" r:id="rId10"/>
    <p:sldId id="299" r:id="rId11"/>
    <p:sldId id="298" r:id="rId12"/>
    <p:sldId id="284" r:id="rId13"/>
    <p:sldId id="279" r:id="rId14"/>
    <p:sldId id="281" r:id="rId15"/>
    <p:sldId id="28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E5A72F"/>
    <a:srgbClr val="FDC39C"/>
    <a:srgbClr val="AED2D9"/>
    <a:srgbClr val="FFDC86"/>
    <a:srgbClr val="89B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63202043-6C0B-4B4B-BBD5-158BAB655426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3C094981-535A-421B-9BB6-BE99830D54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94981-535A-421B-9BB6-BE99830D54E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94981-535A-421B-9BB6-BE99830D54E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DB4C3-8248-4195-A34B-BF9213F910CA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B57-6BC2-41EF-AF0B-318F3A77EC70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4E112-3BC1-414A-A276-D0763A0E21D0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89B7-08AD-49D8-9D3C-075F1F137916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2D73-7383-4906-81AD-9AF711BDDD58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2CBB-8547-4D03-B092-3EA40A18E5BD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C743-0668-46CF-A5C6-7A6F358083DE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4620-27AC-4C4C-9ABE-D20738F35192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BF309-C99E-4751-A4B6-25462B5C9D73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DB9-3090-40FD-8344-D07907DDF232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0562-E556-4288-99FC-F5AE0B72704E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90779DC3-FDD9-4080-BC49-6A70F3E3D009}" type="datetime1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7D41E1E3-0430-46C2-B0D3-2490A70B1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emf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emf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3.emf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3.emf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23114"/>
            <a:ext cx="12203393" cy="7290679"/>
            <a:chOff x="-230201" y="18428"/>
            <a:chExt cx="12203393" cy="499700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30201" y="18428"/>
              <a:ext cx="12203393" cy="440317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screen"/>
            <a:srcRect b="75256"/>
            <a:stretch/>
          </p:blipFill>
          <p:spPr>
            <a:xfrm>
              <a:off x="-230201" y="4166356"/>
              <a:ext cx="12203393" cy="849076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1092261" y="4682914"/>
            <a:ext cx="5658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Sinh viên thực hiện:  TRẦN TUYẾT NHƯ</a:t>
            </a:r>
          </a:p>
          <a:p>
            <a:r>
              <a:rPr lang="vi-VN" altLang="zh-CN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Lớp	:    CÔNG NGHỆ THÔNG TIN</a:t>
            </a:r>
          </a:p>
          <a:p>
            <a:r>
              <a:rPr lang="vi-VN" altLang="zh-CN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Khoá	:   58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92261" y="1815564"/>
            <a:ext cx="8381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sym typeface="+mn-lt"/>
              </a:rPr>
              <a:t>XÂY DỰNG ỨNG DỤNG DI ĐỘNG QUẢN LÍ VÀ ĐẶT MÓN ĂN DÀNH CHO KÍ TÚC XÁ UTC2</a:t>
            </a:r>
            <a:endParaRPr lang="en-US" altLang="zh-CN" sz="48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92261" y="4605372"/>
            <a:ext cx="4549066" cy="0"/>
          </a:xfrm>
          <a:prstGeom prst="line">
            <a:avLst/>
          </a:prstGeom>
          <a:ln>
            <a:solidFill>
              <a:srgbClr val="2A133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2204" y="0"/>
            <a:ext cx="12083268" cy="375178"/>
            <a:chOff x="0" y="0"/>
            <a:chExt cx="12083268" cy="37517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screen"/>
            <a:srcRect b="50683"/>
            <a:stretch>
              <a:fillRect/>
            </a:stretch>
          </p:blipFill>
          <p:spPr>
            <a:xfrm rot="10800000">
              <a:off x="0" y="0"/>
              <a:ext cx="7105650" cy="36170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screen"/>
            <a:srcRect b="50683"/>
            <a:stretch>
              <a:fillRect/>
            </a:stretch>
          </p:blipFill>
          <p:spPr>
            <a:xfrm rot="10800000">
              <a:off x="4977618" y="13476"/>
              <a:ext cx="7105650" cy="361702"/>
            </a:xfrm>
            <a:prstGeom prst="rect">
              <a:avLst/>
            </a:prstGeom>
          </p:spPr>
        </p:pic>
      </p:grpSp>
      <p:sp>
        <p:nvSpPr>
          <p:cNvPr id="17" name="Google Shape;1185;p26">
            <a:extLst>
              <a:ext uri="{FF2B5EF4-FFF2-40B4-BE49-F238E27FC236}">
                <a16:creationId xmlns:a16="http://schemas.microsoft.com/office/drawing/2014/main" id="{07A4F670-4215-421C-806C-1CDB1A4434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2261" y="1436422"/>
            <a:ext cx="3365272" cy="474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sz="2000" i="1" dirty="0">
              <a:solidFill>
                <a:srgbClr val="5959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36CA1C-36AE-4C09-AFFC-2A7C136C83B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2" y="452322"/>
            <a:ext cx="445978" cy="40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899EB3-CD36-4DC3-B679-2E9E9EB15F7A}"/>
              </a:ext>
            </a:extLst>
          </p:cNvPr>
          <p:cNvSpPr txBox="1"/>
          <p:nvPr/>
        </p:nvSpPr>
        <p:spPr>
          <a:xfrm>
            <a:off x="763289" y="468333"/>
            <a:ext cx="738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GIAO THÔNG VẬN TẢI PHÂN HIỆU TẠI THÀNH PHỐ HỒ CHÍ MINH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C0305B-4EF0-4E6A-A2A1-CEDFF8E8399B}"/>
              </a:ext>
            </a:extLst>
          </p:cNvPr>
          <p:cNvSpPr txBox="1"/>
          <p:nvPr/>
        </p:nvSpPr>
        <p:spPr>
          <a:xfrm>
            <a:off x="9193941" y="499324"/>
            <a:ext cx="3111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461FB-4BCF-4CB4-9AEB-4FFA2B86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 build="p"/>
      <p:bldP spid="19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">
            <a:hlinkClick r:id="" action="ppaction://media"/>
            <a:extLst>
              <a:ext uri="{FF2B5EF4-FFF2-40B4-BE49-F238E27FC236}">
                <a16:creationId xmlns:a16="http://schemas.microsoft.com/office/drawing/2014/main" id="{002674BA-756F-4E5D-BE36-CE01B21FC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3138" y="0"/>
            <a:ext cx="770413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BBA6B-822F-4BFA-AA73-A0F1DBAAB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7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4068"/>
            <a:ext cx="12215595" cy="8106178"/>
            <a:chOff x="0" y="-14068"/>
            <a:chExt cx="12215595" cy="8106178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4068"/>
              <a:ext cx="12215595" cy="6932808"/>
              <a:chOff x="0" y="-14068"/>
              <a:chExt cx="12215595" cy="693280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4068"/>
                <a:ext cx="12215595" cy="6932808"/>
              </a:xfrm>
              <a:prstGeom prst="rect">
                <a:avLst/>
              </a:prstGeom>
            </p:spPr>
          </p:pic>
          <p:grpSp>
            <p:nvGrpSpPr>
              <p:cNvPr id="10" name="组合 9"/>
              <p:cNvGrpSpPr/>
              <p:nvPr/>
            </p:nvGrpSpPr>
            <p:grpSpPr>
              <a:xfrm>
                <a:off x="42204" y="0"/>
                <a:ext cx="12083268" cy="375178"/>
                <a:chOff x="0" y="0"/>
                <a:chExt cx="12083268" cy="375178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 rotWithShape="1">
                <a:blip r:embed="rId3" cstate="screen"/>
                <a:srcRect b="50683"/>
                <a:stretch>
                  <a:fillRect/>
                </a:stretch>
              </p:blipFill>
              <p:spPr>
                <a:xfrm rot="10800000">
                  <a:off x="0" y="0"/>
                  <a:ext cx="7105650" cy="361702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3" cstate="screen"/>
                <a:srcRect b="50683"/>
                <a:stretch>
                  <a:fillRect/>
                </a:stretch>
              </p:blipFill>
              <p:spPr>
                <a:xfrm rot="10800000">
                  <a:off x="4977618" y="13476"/>
                  <a:ext cx="7105650" cy="361702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2731" y="6202396"/>
              <a:ext cx="12190132" cy="1889714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4661378" y="3068161"/>
            <a:ext cx="42310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4. KẾT LUẬN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pic>
        <p:nvPicPr>
          <p:cNvPr id="14" name="图片 30">
            <a:extLst>
              <a:ext uri="{FF2B5EF4-FFF2-40B4-BE49-F238E27FC236}">
                <a16:creationId xmlns:a16="http://schemas.microsoft.com/office/drawing/2014/main" id="{A42710DD-1240-4F45-9CB0-9E09899DCAFC}"/>
              </a:ext>
            </a:extLst>
          </p:cNvPr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913877" y="1576142"/>
            <a:ext cx="2574511" cy="34118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67385-3C0B-496B-AE9D-44B27B6E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06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5667"/>
            <a:ext cx="12215595" cy="6932808"/>
            <a:chOff x="0" y="-14068"/>
            <a:chExt cx="12215595" cy="693280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4068"/>
              <a:ext cx="12215595" cy="6932808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42204" y="0"/>
              <a:ext cx="12083268" cy="375178"/>
              <a:chOff x="0" y="0"/>
              <a:chExt cx="12083268" cy="37517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0" y="0"/>
                <a:ext cx="7105650" cy="361702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4977618" y="13476"/>
                <a:ext cx="7105650" cy="361702"/>
              </a:xfrm>
              <a:prstGeom prst="rect">
                <a:avLst/>
              </a:prstGeom>
            </p:spPr>
          </p:pic>
        </p:grpSp>
      </p:grpSp>
      <p:sp>
        <p:nvSpPr>
          <p:cNvPr id="17" name="文本框 16"/>
          <p:cNvSpPr txBox="1"/>
          <p:nvPr/>
        </p:nvSpPr>
        <p:spPr>
          <a:xfrm>
            <a:off x="1611984" y="4299300"/>
            <a:ext cx="364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Giao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diện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thân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thiện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,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dễ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sử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dụng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4782" y="1939520"/>
            <a:ext cx="4314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Xây dựng được ứng dụng quản lí và kinh doanh cửa hàng thiết thực, thân thiện, dễ sử dụng và mang lại hiệu quả cao.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93446" y="2091489"/>
            <a:ext cx="426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Củng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và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bổ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sung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kiến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thức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đã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học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về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việc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thiết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kế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ứng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dụng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47854" y="4160800"/>
            <a:ext cx="390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Trang bị các kiến thức nền vững </a:t>
            </a:r>
            <a:r>
              <a:rPr lang="vi-VN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chắc</a:t>
            </a:r>
            <a:r>
              <a:rPr lang="vi-V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trong tương lai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grpSp>
        <p:nvGrpSpPr>
          <p:cNvPr id="20" name="组合 15">
            <a:extLst>
              <a:ext uri="{FF2B5EF4-FFF2-40B4-BE49-F238E27FC236}">
                <a16:creationId xmlns:a16="http://schemas.microsoft.com/office/drawing/2014/main" id="{C9CBF09F-8603-464A-BF02-C832F711B896}"/>
              </a:ext>
            </a:extLst>
          </p:cNvPr>
          <p:cNvGrpSpPr/>
          <p:nvPr/>
        </p:nvGrpSpPr>
        <p:grpSpPr>
          <a:xfrm rot="16200000">
            <a:off x="4454911" y="3503757"/>
            <a:ext cx="3348628" cy="220155"/>
            <a:chOff x="3435705" y="2258827"/>
            <a:chExt cx="5405065" cy="391240"/>
          </a:xfrm>
        </p:grpSpPr>
        <p:sp>
          <p:nvSpPr>
            <p:cNvPr id="22" name="Freeform 171">
              <a:extLst>
                <a:ext uri="{FF2B5EF4-FFF2-40B4-BE49-F238E27FC236}">
                  <a16:creationId xmlns:a16="http://schemas.microsoft.com/office/drawing/2014/main" id="{27EA3C04-1DAD-4056-943D-B4353CEA70CF}"/>
                </a:ext>
              </a:extLst>
            </p:cNvPr>
            <p:cNvSpPr/>
            <p:nvPr/>
          </p:nvSpPr>
          <p:spPr bwMode="auto">
            <a:xfrm rot="10800000">
              <a:off x="3435705" y="2367028"/>
              <a:ext cx="5351463" cy="114300"/>
            </a:xfrm>
            <a:custGeom>
              <a:avLst/>
              <a:gdLst>
                <a:gd name="T0" fmla="*/ 2147483647 w 65"/>
                <a:gd name="T1" fmla="*/ 2147483647 h 4"/>
                <a:gd name="T2" fmla="*/ 2147483647 w 65"/>
                <a:gd name="T3" fmla="*/ 2147483647 h 4"/>
                <a:gd name="T4" fmla="*/ 2147483647 w 65"/>
                <a:gd name="T5" fmla="*/ 2147483647 h 4"/>
                <a:gd name="T6" fmla="*/ 2147483647 w 65"/>
                <a:gd name="T7" fmla="*/ 2147483647 h 4"/>
                <a:gd name="T8" fmla="*/ 2147483647 w 65"/>
                <a:gd name="T9" fmla="*/ 2147483647 h 4"/>
                <a:gd name="T10" fmla="*/ 2147483647 w 65"/>
                <a:gd name="T11" fmla="*/ 2147483647 h 4"/>
                <a:gd name="T12" fmla="*/ 2147483647 w 65"/>
                <a:gd name="T13" fmla="*/ 2147483647 h 4"/>
                <a:gd name="T14" fmla="*/ 2147483647 w 65"/>
                <a:gd name="T15" fmla="*/ 2147483647 h 4"/>
                <a:gd name="T16" fmla="*/ 2147483647 w 65"/>
                <a:gd name="T17" fmla="*/ 2147483647 h 4"/>
                <a:gd name="T18" fmla="*/ 2147483647 w 65"/>
                <a:gd name="T19" fmla="*/ 2147483647 h 4"/>
                <a:gd name="T20" fmla="*/ 2147483647 w 65"/>
                <a:gd name="T21" fmla="*/ 2147483647 h 4"/>
                <a:gd name="T22" fmla="*/ 2147483647 w 65"/>
                <a:gd name="T23" fmla="*/ 2147483647 h 4"/>
                <a:gd name="T24" fmla="*/ 2147483647 w 65"/>
                <a:gd name="T25" fmla="*/ 2147483647 h 4"/>
                <a:gd name="T26" fmla="*/ 2147483647 w 65"/>
                <a:gd name="T27" fmla="*/ 2147483647 h 4"/>
                <a:gd name="T28" fmla="*/ 2147483647 w 65"/>
                <a:gd name="T29" fmla="*/ 0 h 4"/>
                <a:gd name="T30" fmla="*/ 2147483647 w 65"/>
                <a:gd name="T31" fmla="*/ 2147483647 h 4"/>
                <a:gd name="T32" fmla="*/ 0 w 65"/>
                <a:gd name="T33" fmla="*/ 2147483647 h 4"/>
                <a:gd name="T34" fmla="*/ 2147483647 w 65"/>
                <a:gd name="T35" fmla="*/ 2147483647 h 4"/>
                <a:gd name="T36" fmla="*/ 2147483647 w 65"/>
                <a:gd name="T37" fmla="*/ 2147483647 h 4"/>
                <a:gd name="T38" fmla="*/ 2147483647 w 65"/>
                <a:gd name="T39" fmla="*/ 2147483647 h 4"/>
                <a:gd name="T40" fmla="*/ 2147483647 w 65"/>
                <a:gd name="T41" fmla="*/ 2147483647 h 4"/>
                <a:gd name="T42" fmla="*/ 2147483647 w 65"/>
                <a:gd name="T43" fmla="*/ 2147483647 h 4"/>
                <a:gd name="T44" fmla="*/ 2147483647 w 65"/>
                <a:gd name="T45" fmla="*/ 2147483647 h 4"/>
                <a:gd name="T46" fmla="*/ 2147483647 w 65"/>
                <a:gd name="T47" fmla="*/ 2147483647 h 4"/>
                <a:gd name="T48" fmla="*/ 2147483647 w 65"/>
                <a:gd name="T49" fmla="*/ 2147483647 h 4"/>
                <a:gd name="T50" fmla="*/ 2147483647 w 65"/>
                <a:gd name="T51" fmla="*/ 2147483647 h 4"/>
                <a:gd name="T52" fmla="*/ 2147483647 w 65"/>
                <a:gd name="T53" fmla="*/ 2147483647 h 4"/>
                <a:gd name="T54" fmla="*/ 2147483647 w 65"/>
                <a:gd name="T55" fmla="*/ 2147483647 h 4"/>
                <a:gd name="T56" fmla="*/ 2147483647 w 65"/>
                <a:gd name="T57" fmla="*/ 2147483647 h 4"/>
                <a:gd name="T58" fmla="*/ 2147483647 w 65"/>
                <a:gd name="T59" fmla="*/ 2147483647 h 4"/>
                <a:gd name="T60" fmla="*/ 2147483647 w 65"/>
                <a:gd name="T61" fmla="*/ 2147483647 h 4"/>
                <a:gd name="T62" fmla="*/ 2147483647 w 65"/>
                <a:gd name="T63" fmla="*/ 0 h 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5" h="4">
                  <a:moveTo>
                    <a:pt x="43" y="1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7" y="1"/>
                    <a:pt x="36" y="1"/>
                    <a:pt x="35" y="1"/>
                  </a:cubicBezTo>
                  <a:cubicBezTo>
                    <a:pt x="33" y="1"/>
                    <a:pt x="31" y="1"/>
                    <a:pt x="28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7" y="1"/>
                    <a:pt x="26" y="1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19" y="1"/>
                    <a:pt x="16" y="1"/>
                    <a:pt x="12" y="1"/>
                  </a:cubicBezTo>
                  <a:cubicBezTo>
                    <a:pt x="9" y="1"/>
                    <a:pt x="6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5" y="2"/>
                    <a:pt x="6" y="2"/>
                  </a:cubicBezTo>
                  <a:cubicBezTo>
                    <a:pt x="8" y="2"/>
                    <a:pt x="11" y="2"/>
                    <a:pt x="13" y="2"/>
                  </a:cubicBezTo>
                  <a:cubicBezTo>
                    <a:pt x="12" y="2"/>
                    <a:pt x="18" y="2"/>
                    <a:pt x="17" y="2"/>
                  </a:cubicBezTo>
                  <a:cubicBezTo>
                    <a:pt x="18" y="2"/>
                    <a:pt x="20" y="2"/>
                    <a:pt x="20" y="2"/>
                  </a:cubicBezTo>
                  <a:cubicBezTo>
                    <a:pt x="21" y="2"/>
                    <a:pt x="22" y="1"/>
                    <a:pt x="25" y="1"/>
                  </a:cubicBezTo>
                  <a:cubicBezTo>
                    <a:pt x="27" y="1"/>
                    <a:pt x="29" y="2"/>
                    <a:pt x="30" y="1"/>
                  </a:cubicBezTo>
                  <a:cubicBezTo>
                    <a:pt x="30" y="1"/>
                    <a:pt x="28" y="1"/>
                    <a:pt x="28" y="1"/>
                  </a:cubicBezTo>
                  <a:cubicBezTo>
                    <a:pt x="24" y="1"/>
                    <a:pt x="20" y="1"/>
                    <a:pt x="15" y="1"/>
                  </a:cubicBezTo>
                  <a:cubicBezTo>
                    <a:pt x="13" y="1"/>
                    <a:pt x="11" y="1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5" y="3"/>
                    <a:pt x="7" y="3"/>
                  </a:cubicBezTo>
                  <a:cubicBezTo>
                    <a:pt x="8" y="3"/>
                    <a:pt x="10" y="3"/>
                    <a:pt x="13" y="3"/>
                  </a:cubicBezTo>
                  <a:cubicBezTo>
                    <a:pt x="16" y="3"/>
                    <a:pt x="20" y="3"/>
                    <a:pt x="24" y="3"/>
                  </a:cubicBezTo>
                  <a:cubicBezTo>
                    <a:pt x="27" y="3"/>
                    <a:pt x="31" y="3"/>
                    <a:pt x="35" y="3"/>
                  </a:cubicBezTo>
                  <a:cubicBezTo>
                    <a:pt x="38" y="4"/>
                    <a:pt x="41" y="3"/>
                    <a:pt x="42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7" y="3"/>
                    <a:pt x="51" y="3"/>
                    <a:pt x="54" y="2"/>
                  </a:cubicBezTo>
                  <a:cubicBezTo>
                    <a:pt x="55" y="2"/>
                    <a:pt x="56" y="2"/>
                    <a:pt x="58" y="2"/>
                  </a:cubicBezTo>
                  <a:cubicBezTo>
                    <a:pt x="57" y="2"/>
                    <a:pt x="57" y="2"/>
                    <a:pt x="56" y="2"/>
                  </a:cubicBezTo>
                  <a:cubicBezTo>
                    <a:pt x="57" y="2"/>
                    <a:pt x="59" y="2"/>
                    <a:pt x="59" y="2"/>
                  </a:cubicBezTo>
                  <a:cubicBezTo>
                    <a:pt x="62" y="2"/>
                    <a:pt x="61" y="1"/>
                    <a:pt x="60" y="1"/>
                  </a:cubicBezTo>
                  <a:cubicBezTo>
                    <a:pt x="59" y="1"/>
                    <a:pt x="60" y="1"/>
                    <a:pt x="59" y="1"/>
                  </a:cubicBezTo>
                  <a:cubicBezTo>
                    <a:pt x="59" y="1"/>
                    <a:pt x="60" y="1"/>
                    <a:pt x="61" y="1"/>
                  </a:cubicBezTo>
                  <a:cubicBezTo>
                    <a:pt x="61" y="1"/>
                    <a:pt x="58" y="1"/>
                    <a:pt x="59" y="1"/>
                  </a:cubicBezTo>
                  <a:cubicBezTo>
                    <a:pt x="60" y="1"/>
                    <a:pt x="61" y="1"/>
                    <a:pt x="62" y="1"/>
                  </a:cubicBezTo>
                  <a:cubicBezTo>
                    <a:pt x="61" y="1"/>
                    <a:pt x="58" y="1"/>
                    <a:pt x="58" y="1"/>
                  </a:cubicBezTo>
                  <a:cubicBezTo>
                    <a:pt x="59" y="1"/>
                    <a:pt x="61" y="1"/>
                    <a:pt x="61" y="1"/>
                  </a:cubicBezTo>
                  <a:cubicBezTo>
                    <a:pt x="61" y="1"/>
                    <a:pt x="60" y="1"/>
                    <a:pt x="60" y="1"/>
                  </a:cubicBezTo>
                  <a:cubicBezTo>
                    <a:pt x="63" y="1"/>
                    <a:pt x="64" y="1"/>
                    <a:pt x="62" y="1"/>
                  </a:cubicBezTo>
                  <a:cubicBezTo>
                    <a:pt x="63" y="1"/>
                    <a:pt x="64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3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3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0"/>
                    <a:pt x="63" y="0"/>
                  </a:cubicBezTo>
                  <a:cubicBezTo>
                    <a:pt x="62" y="0"/>
                    <a:pt x="61" y="0"/>
                    <a:pt x="60" y="0"/>
                  </a:cubicBezTo>
                  <a:cubicBezTo>
                    <a:pt x="54" y="0"/>
                    <a:pt x="49" y="1"/>
                    <a:pt x="43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Elsie" panose="02000000000000000000" charset="0"/>
                <a:ea typeface="Elsie" panose="02000000000000000000" charset="0"/>
              </a:endParaRPr>
            </a:p>
          </p:txBody>
        </p:sp>
        <p:sp>
          <p:nvSpPr>
            <p:cNvPr id="24" name="Freeform 59">
              <a:extLst>
                <a:ext uri="{FF2B5EF4-FFF2-40B4-BE49-F238E27FC236}">
                  <a16:creationId xmlns:a16="http://schemas.microsoft.com/office/drawing/2014/main" id="{7F7A29AC-CEF0-4B29-8539-84ECBEDDF24F}"/>
                </a:ext>
              </a:extLst>
            </p:cNvPr>
            <p:cNvSpPr/>
            <p:nvPr/>
          </p:nvSpPr>
          <p:spPr bwMode="auto">
            <a:xfrm>
              <a:off x="8535812" y="2258827"/>
              <a:ext cx="304958" cy="391240"/>
            </a:xfrm>
            <a:custGeom>
              <a:avLst/>
              <a:gdLst>
                <a:gd name="T0" fmla="*/ 2147483647 w 14"/>
                <a:gd name="T1" fmla="*/ 2147483647 h 20"/>
                <a:gd name="T2" fmla="*/ 2147483647 w 14"/>
                <a:gd name="T3" fmla="*/ 2147483647 h 20"/>
                <a:gd name="T4" fmla="*/ 2147483647 w 14"/>
                <a:gd name="T5" fmla="*/ 2147483647 h 20"/>
                <a:gd name="T6" fmla="*/ 2147483647 w 14"/>
                <a:gd name="T7" fmla="*/ 2147483647 h 20"/>
                <a:gd name="T8" fmla="*/ 2147483647 w 14"/>
                <a:gd name="T9" fmla="*/ 2147483647 h 20"/>
                <a:gd name="T10" fmla="*/ 2147483647 w 14"/>
                <a:gd name="T11" fmla="*/ 2147483647 h 20"/>
                <a:gd name="T12" fmla="*/ 2147483647 w 14"/>
                <a:gd name="T13" fmla="*/ 2147483647 h 20"/>
                <a:gd name="T14" fmla="*/ 2147483647 w 14"/>
                <a:gd name="T15" fmla="*/ 2147483647 h 20"/>
                <a:gd name="T16" fmla="*/ 2147483647 w 14"/>
                <a:gd name="T17" fmla="*/ 2147483647 h 20"/>
                <a:gd name="T18" fmla="*/ 2147483647 w 14"/>
                <a:gd name="T19" fmla="*/ 2147483647 h 20"/>
                <a:gd name="T20" fmla="*/ 2147483647 w 14"/>
                <a:gd name="T21" fmla="*/ 2147483647 h 20"/>
                <a:gd name="T22" fmla="*/ 2147483647 w 14"/>
                <a:gd name="T23" fmla="*/ 2147483647 h 20"/>
                <a:gd name="T24" fmla="*/ 2147483647 w 14"/>
                <a:gd name="T25" fmla="*/ 2147483647 h 20"/>
                <a:gd name="T26" fmla="*/ 2147483647 w 14"/>
                <a:gd name="T27" fmla="*/ 2147483647 h 20"/>
                <a:gd name="T28" fmla="*/ 2147483647 w 14"/>
                <a:gd name="T29" fmla="*/ 2147483647 h 20"/>
                <a:gd name="T30" fmla="*/ 2147483647 w 14"/>
                <a:gd name="T31" fmla="*/ 2147483647 h 20"/>
                <a:gd name="T32" fmla="*/ 2147483647 w 14"/>
                <a:gd name="T33" fmla="*/ 2147483647 h 20"/>
                <a:gd name="T34" fmla="*/ 2147483647 w 14"/>
                <a:gd name="T35" fmla="*/ 2147483647 h 20"/>
                <a:gd name="T36" fmla="*/ 2147483647 w 14"/>
                <a:gd name="T37" fmla="*/ 2147483647 h 20"/>
                <a:gd name="T38" fmla="*/ 2147483647 w 14"/>
                <a:gd name="T39" fmla="*/ 2147483647 h 20"/>
                <a:gd name="T40" fmla="*/ 2147483647 w 14"/>
                <a:gd name="T41" fmla="*/ 2147483647 h 20"/>
                <a:gd name="T42" fmla="*/ 2147483647 w 14"/>
                <a:gd name="T43" fmla="*/ 2147483647 h 20"/>
                <a:gd name="T44" fmla="*/ 2147483647 w 14"/>
                <a:gd name="T45" fmla="*/ 2147483647 h 20"/>
                <a:gd name="T46" fmla="*/ 2147483647 w 14"/>
                <a:gd name="T47" fmla="*/ 2147483647 h 20"/>
                <a:gd name="T48" fmla="*/ 2147483647 w 14"/>
                <a:gd name="T49" fmla="*/ 2147483647 h 20"/>
                <a:gd name="T50" fmla="*/ 2147483647 w 14"/>
                <a:gd name="T51" fmla="*/ 2147483647 h 20"/>
                <a:gd name="T52" fmla="*/ 2147483647 w 14"/>
                <a:gd name="T53" fmla="*/ 2147483647 h 20"/>
                <a:gd name="T54" fmla="*/ 2147483647 w 14"/>
                <a:gd name="T55" fmla="*/ 2147483647 h 20"/>
                <a:gd name="T56" fmla="*/ 2147483647 w 14"/>
                <a:gd name="T57" fmla="*/ 2147483647 h 20"/>
                <a:gd name="T58" fmla="*/ 2147483647 w 14"/>
                <a:gd name="T59" fmla="*/ 2147483647 h 20"/>
                <a:gd name="T60" fmla="*/ 2147483647 w 14"/>
                <a:gd name="T61" fmla="*/ 0 h 20"/>
                <a:gd name="T62" fmla="*/ 2147483647 w 14"/>
                <a:gd name="T63" fmla="*/ 2147483647 h 20"/>
                <a:gd name="T64" fmla="*/ 2147483647 w 14"/>
                <a:gd name="T65" fmla="*/ 0 h 20"/>
                <a:gd name="T66" fmla="*/ 2147483647 w 14"/>
                <a:gd name="T67" fmla="*/ 0 h 20"/>
                <a:gd name="T68" fmla="*/ 2147483647 w 14"/>
                <a:gd name="T69" fmla="*/ 2147483647 h 20"/>
                <a:gd name="T70" fmla="*/ 2147483647 w 14"/>
                <a:gd name="T71" fmla="*/ 0 h 20"/>
                <a:gd name="T72" fmla="*/ 2147483647 w 14"/>
                <a:gd name="T73" fmla="*/ 2147483647 h 20"/>
                <a:gd name="T74" fmla="*/ 2147483647 w 14"/>
                <a:gd name="T75" fmla="*/ 0 h 20"/>
                <a:gd name="T76" fmla="*/ 2147483647 w 14"/>
                <a:gd name="T77" fmla="*/ 2147483647 h 20"/>
                <a:gd name="T78" fmla="*/ 2147483647 w 14"/>
                <a:gd name="T79" fmla="*/ 0 h 20"/>
                <a:gd name="T80" fmla="*/ 2147483647 w 14"/>
                <a:gd name="T81" fmla="*/ 2147483647 h 20"/>
                <a:gd name="T82" fmla="*/ 0 w 14"/>
                <a:gd name="T83" fmla="*/ 2147483647 h 20"/>
                <a:gd name="T84" fmla="*/ 0 w 14"/>
                <a:gd name="T85" fmla="*/ 0 h 20"/>
                <a:gd name="T86" fmla="*/ 0 w 14"/>
                <a:gd name="T87" fmla="*/ 0 h 20"/>
                <a:gd name="T88" fmla="*/ 0 w 14"/>
                <a:gd name="T89" fmla="*/ 0 h 20"/>
                <a:gd name="T90" fmla="*/ 0 w 14"/>
                <a:gd name="T91" fmla="*/ 0 h 20"/>
                <a:gd name="T92" fmla="*/ 0 w 14"/>
                <a:gd name="T93" fmla="*/ 0 h 20"/>
                <a:gd name="T94" fmla="*/ 0 w 14"/>
                <a:gd name="T95" fmla="*/ 0 h 20"/>
                <a:gd name="T96" fmla="*/ 0 w 14"/>
                <a:gd name="T97" fmla="*/ 0 h 20"/>
                <a:gd name="T98" fmla="*/ 0 w 14"/>
                <a:gd name="T99" fmla="*/ 0 h 20"/>
                <a:gd name="T100" fmla="*/ 2147483647 w 14"/>
                <a:gd name="T101" fmla="*/ 2147483647 h 20"/>
                <a:gd name="T102" fmla="*/ 2147483647 w 14"/>
                <a:gd name="T103" fmla="*/ 2147483647 h 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4" h="20"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9" y="10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7" y="14"/>
                    <a:pt x="7" y="14"/>
                    <a:pt x="6" y="15"/>
                  </a:cubicBezTo>
                  <a:cubicBezTo>
                    <a:pt x="7" y="15"/>
                    <a:pt x="6" y="16"/>
                    <a:pt x="6" y="16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5" y="19"/>
                    <a:pt x="4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7" y="17"/>
                    <a:pt x="9" y="14"/>
                    <a:pt x="11" y="11"/>
                  </a:cubicBezTo>
                  <a:cubicBezTo>
                    <a:pt x="11" y="11"/>
                    <a:pt x="11" y="11"/>
                    <a:pt x="12" y="10"/>
                  </a:cubicBezTo>
                  <a:cubicBezTo>
                    <a:pt x="12" y="9"/>
                    <a:pt x="13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0" y="5"/>
                    <a:pt x="9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2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1" y="1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Elsie" panose="02000000000000000000" charset="0"/>
                <a:ea typeface="Elsie" panose="02000000000000000000" charset="0"/>
              </a:endParaRPr>
            </a:p>
          </p:txBody>
        </p:sp>
      </p:grpSp>
      <p:sp>
        <p:nvSpPr>
          <p:cNvPr id="25" name="Freeform 171">
            <a:extLst>
              <a:ext uri="{FF2B5EF4-FFF2-40B4-BE49-F238E27FC236}">
                <a16:creationId xmlns:a16="http://schemas.microsoft.com/office/drawing/2014/main" id="{C1D9E204-E6C8-4C56-A993-DBB85EBD8244}"/>
              </a:ext>
            </a:extLst>
          </p:cNvPr>
          <p:cNvSpPr/>
          <p:nvPr/>
        </p:nvSpPr>
        <p:spPr bwMode="auto">
          <a:xfrm rot="10800000">
            <a:off x="4438290" y="3407753"/>
            <a:ext cx="3315420" cy="64318"/>
          </a:xfrm>
          <a:custGeom>
            <a:avLst/>
            <a:gdLst>
              <a:gd name="T0" fmla="*/ 2147483647 w 65"/>
              <a:gd name="T1" fmla="*/ 2147483647 h 4"/>
              <a:gd name="T2" fmla="*/ 2147483647 w 65"/>
              <a:gd name="T3" fmla="*/ 2147483647 h 4"/>
              <a:gd name="T4" fmla="*/ 2147483647 w 65"/>
              <a:gd name="T5" fmla="*/ 2147483647 h 4"/>
              <a:gd name="T6" fmla="*/ 2147483647 w 65"/>
              <a:gd name="T7" fmla="*/ 2147483647 h 4"/>
              <a:gd name="T8" fmla="*/ 2147483647 w 65"/>
              <a:gd name="T9" fmla="*/ 2147483647 h 4"/>
              <a:gd name="T10" fmla="*/ 2147483647 w 65"/>
              <a:gd name="T11" fmla="*/ 2147483647 h 4"/>
              <a:gd name="T12" fmla="*/ 2147483647 w 65"/>
              <a:gd name="T13" fmla="*/ 2147483647 h 4"/>
              <a:gd name="T14" fmla="*/ 2147483647 w 65"/>
              <a:gd name="T15" fmla="*/ 2147483647 h 4"/>
              <a:gd name="T16" fmla="*/ 2147483647 w 65"/>
              <a:gd name="T17" fmla="*/ 2147483647 h 4"/>
              <a:gd name="T18" fmla="*/ 2147483647 w 65"/>
              <a:gd name="T19" fmla="*/ 2147483647 h 4"/>
              <a:gd name="T20" fmla="*/ 2147483647 w 65"/>
              <a:gd name="T21" fmla="*/ 2147483647 h 4"/>
              <a:gd name="T22" fmla="*/ 2147483647 w 65"/>
              <a:gd name="T23" fmla="*/ 2147483647 h 4"/>
              <a:gd name="T24" fmla="*/ 2147483647 w 65"/>
              <a:gd name="T25" fmla="*/ 2147483647 h 4"/>
              <a:gd name="T26" fmla="*/ 2147483647 w 65"/>
              <a:gd name="T27" fmla="*/ 2147483647 h 4"/>
              <a:gd name="T28" fmla="*/ 2147483647 w 65"/>
              <a:gd name="T29" fmla="*/ 0 h 4"/>
              <a:gd name="T30" fmla="*/ 2147483647 w 65"/>
              <a:gd name="T31" fmla="*/ 2147483647 h 4"/>
              <a:gd name="T32" fmla="*/ 0 w 65"/>
              <a:gd name="T33" fmla="*/ 2147483647 h 4"/>
              <a:gd name="T34" fmla="*/ 2147483647 w 65"/>
              <a:gd name="T35" fmla="*/ 2147483647 h 4"/>
              <a:gd name="T36" fmla="*/ 2147483647 w 65"/>
              <a:gd name="T37" fmla="*/ 2147483647 h 4"/>
              <a:gd name="T38" fmla="*/ 2147483647 w 65"/>
              <a:gd name="T39" fmla="*/ 2147483647 h 4"/>
              <a:gd name="T40" fmla="*/ 2147483647 w 65"/>
              <a:gd name="T41" fmla="*/ 2147483647 h 4"/>
              <a:gd name="T42" fmla="*/ 2147483647 w 65"/>
              <a:gd name="T43" fmla="*/ 2147483647 h 4"/>
              <a:gd name="T44" fmla="*/ 2147483647 w 65"/>
              <a:gd name="T45" fmla="*/ 2147483647 h 4"/>
              <a:gd name="T46" fmla="*/ 2147483647 w 65"/>
              <a:gd name="T47" fmla="*/ 2147483647 h 4"/>
              <a:gd name="T48" fmla="*/ 2147483647 w 65"/>
              <a:gd name="T49" fmla="*/ 2147483647 h 4"/>
              <a:gd name="T50" fmla="*/ 2147483647 w 65"/>
              <a:gd name="T51" fmla="*/ 2147483647 h 4"/>
              <a:gd name="T52" fmla="*/ 2147483647 w 65"/>
              <a:gd name="T53" fmla="*/ 2147483647 h 4"/>
              <a:gd name="T54" fmla="*/ 2147483647 w 65"/>
              <a:gd name="T55" fmla="*/ 2147483647 h 4"/>
              <a:gd name="T56" fmla="*/ 2147483647 w 65"/>
              <a:gd name="T57" fmla="*/ 2147483647 h 4"/>
              <a:gd name="T58" fmla="*/ 2147483647 w 65"/>
              <a:gd name="T59" fmla="*/ 2147483647 h 4"/>
              <a:gd name="T60" fmla="*/ 2147483647 w 65"/>
              <a:gd name="T61" fmla="*/ 2147483647 h 4"/>
              <a:gd name="T62" fmla="*/ 2147483647 w 65"/>
              <a:gd name="T63" fmla="*/ 0 h 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5" h="4">
                <a:moveTo>
                  <a:pt x="43" y="1"/>
                </a:moveTo>
                <a:cubicBezTo>
                  <a:pt x="43" y="1"/>
                  <a:pt x="43" y="1"/>
                  <a:pt x="43" y="1"/>
                </a:cubicBezTo>
                <a:cubicBezTo>
                  <a:pt x="41" y="1"/>
                  <a:pt x="40" y="1"/>
                  <a:pt x="3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37" y="1"/>
                  <a:pt x="36" y="1"/>
                  <a:pt x="35" y="1"/>
                </a:cubicBezTo>
                <a:cubicBezTo>
                  <a:pt x="33" y="1"/>
                  <a:pt x="31" y="1"/>
                  <a:pt x="28" y="1"/>
                </a:cubicBezTo>
                <a:cubicBezTo>
                  <a:pt x="29" y="1"/>
                  <a:pt x="29" y="1"/>
                  <a:pt x="28" y="1"/>
                </a:cubicBezTo>
                <a:cubicBezTo>
                  <a:pt x="27" y="1"/>
                  <a:pt x="26" y="1"/>
                  <a:pt x="25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3" y="1"/>
                  <a:pt x="23" y="1"/>
                  <a:pt x="22" y="1"/>
                </a:cubicBezTo>
                <a:cubicBezTo>
                  <a:pt x="19" y="1"/>
                  <a:pt x="16" y="1"/>
                  <a:pt x="12" y="1"/>
                </a:cubicBezTo>
                <a:cubicBezTo>
                  <a:pt x="9" y="1"/>
                  <a:pt x="6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3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3" y="2"/>
                  <a:pt x="3" y="2"/>
                </a:cubicBezTo>
                <a:cubicBezTo>
                  <a:pt x="3" y="2"/>
                  <a:pt x="3" y="2"/>
                  <a:pt x="4" y="2"/>
                </a:cubicBezTo>
                <a:cubicBezTo>
                  <a:pt x="4" y="2"/>
                  <a:pt x="5" y="2"/>
                  <a:pt x="6" y="2"/>
                </a:cubicBezTo>
                <a:cubicBezTo>
                  <a:pt x="8" y="2"/>
                  <a:pt x="11" y="2"/>
                  <a:pt x="13" y="2"/>
                </a:cubicBezTo>
                <a:cubicBezTo>
                  <a:pt x="12" y="2"/>
                  <a:pt x="18" y="2"/>
                  <a:pt x="17" y="2"/>
                </a:cubicBezTo>
                <a:cubicBezTo>
                  <a:pt x="18" y="2"/>
                  <a:pt x="20" y="2"/>
                  <a:pt x="20" y="2"/>
                </a:cubicBezTo>
                <a:cubicBezTo>
                  <a:pt x="21" y="2"/>
                  <a:pt x="22" y="1"/>
                  <a:pt x="25" y="1"/>
                </a:cubicBezTo>
                <a:cubicBezTo>
                  <a:pt x="27" y="1"/>
                  <a:pt x="29" y="2"/>
                  <a:pt x="30" y="1"/>
                </a:cubicBezTo>
                <a:cubicBezTo>
                  <a:pt x="30" y="1"/>
                  <a:pt x="28" y="1"/>
                  <a:pt x="28" y="1"/>
                </a:cubicBezTo>
                <a:cubicBezTo>
                  <a:pt x="24" y="1"/>
                  <a:pt x="20" y="1"/>
                  <a:pt x="15" y="1"/>
                </a:cubicBezTo>
                <a:cubicBezTo>
                  <a:pt x="13" y="1"/>
                  <a:pt x="11" y="1"/>
                  <a:pt x="8" y="0"/>
                </a:cubicBezTo>
                <a:cubicBezTo>
                  <a:pt x="5" y="0"/>
                  <a:pt x="5" y="0"/>
                  <a:pt x="5" y="0"/>
                </a:cubicBezTo>
                <a:cubicBezTo>
                  <a:pt x="4" y="0"/>
                  <a:pt x="4" y="0"/>
                  <a:pt x="3" y="1"/>
                </a:cubicBezTo>
                <a:cubicBezTo>
                  <a:pt x="3" y="1"/>
                  <a:pt x="3" y="1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1" y="1"/>
                  <a:pt x="1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3"/>
                  <a:pt x="5" y="3"/>
                  <a:pt x="7" y="3"/>
                </a:cubicBezTo>
                <a:cubicBezTo>
                  <a:pt x="8" y="3"/>
                  <a:pt x="10" y="3"/>
                  <a:pt x="13" y="3"/>
                </a:cubicBezTo>
                <a:cubicBezTo>
                  <a:pt x="16" y="3"/>
                  <a:pt x="20" y="3"/>
                  <a:pt x="24" y="3"/>
                </a:cubicBezTo>
                <a:cubicBezTo>
                  <a:pt x="27" y="3"/>
                  <a:pt x="31" y="3"/>
                  <a:pt x="35" y="3"/>
                </a:cubicBezTo>
                <a:cubicBezTo>
                  <a:pt x="38" y="4"/>
                  <a:pt x="41" y="3"/>
                  <a:pt x="42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7" y="3"/>
                  <a:pt x="51" y="3"/>
                  <a:pt x="54" y="2"/>
                </a:cubicBezTo>
                <a:cubicBezTo>
                  <a:pt x="55" y="2"/>
                  <a:pt x="56" y="2"/>
                  <a:pt x="58" y="2"/>
                </a:cubicBezTo>
                <a:cubicBezTo>
                  <a:pt x="57" y="2"/>
                  <a:pt x="57" y="2"/>
                  <a:pt x="56" y="2"/>
                </a:cubicBezTo>
                <a:cubicBezTo>
                  <a:pt x="57" y="2"/>
                  <a:pt x="59" y="2"/>
                  <a:pt x="59" y="2"/>
                </a:cubicBezTo>
                <a:cubicBezTo>
                  <a:pt x="62" y="2"/>
                  <a:pt x="61" y="1"/>
                  <a:pt x="60" y="1"/>
                </a:cubicBezTo>
                <a:cubicBezTo>
                  <a:pt x="59" y="1"/>
                  <a:pt x="60" y="1"/>
                  <a:pt x="59" y="1"/>
                </a:cubicBezTo>
                <a:cubicBezTo>
                  <a:pt x="59" y="1"/>
                  <a:pt x="60" y="1"/>
                  <a:pt x="61" y="1"/>
                </a:cubicBezTo>
                <a:cubicBezTo>
                  <a:pt x="61" y="1"/>
                  <a:pt x="58" y="1"/>
                  <a:pt x="59" y="1"/>
                </a:cubicBezTo>
                <a:cubicBezTo>
                  <a:pt x="60" y="1"/>
                  <a:pt x="61" y="1"/>
                  <a:pt x="62" y="1"/>
                </a:cubicBezTo>
                <a:cubicBezTo>
                  <a:pt x="61" y="1"/>
                  <a:pt x="58" y="1"/>
                  <a:pt x="58" y="1"/>
                </a:cubicBezTo>
                <a:cubicBezTo>
                  <a:pt x="59" y="1"/>
                  <a:pt x="61" y="1"/>
                  <a:pt x="61" y="1"/>
                </a:cubicBezTo>
                <a:cubicBezTo>
                  <a:pt x="61" y="1"/>
                  <a:pt x="60" y="1"/>
                  <a:pt x="60" y="1"/>
                </a:cubicBezTo>
                <a:cubicBezTo>
                  <a:pt x="63" y="1"/>
                  <a:pt x="64" y="1"/>
                  <a:pt x="62" y="1"/>
                </a:cubicBezTo>
                <a:cubicBezTo>
                  <a:pt x="63" y="1"/>
                  <a:pt x="64" y="1"/>
                  <a:pt x="65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3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3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64" y="1"/>
                  <a:pt x="64" y="0"/>
                  <a:pt x="63" y="0"/>
                </a:cubicBezTo>
                <a:cubicBezTo>
                  <a:pt x="62" y="0"/>
                  <a:pt x="61" y="0"/>
                  <a:pt x="60" y="0"/>
                </a:cubicBezTo>
                <a:cubicBezTo>
                  <a:pt x="54" y="0"/>
                  <a:pt x="49" y="1"/>
                  <a:pt x="43" y="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latin typeface="Elsie" panose="02000000000000000000" charset="0"/>
              <a:ea typeface="Elsie" panose="0200000000000000000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844161-E7D8-4AFB-B44D-B4EA5E5E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6" name="文本框 17">
            <a:extLst>
              <a:ext uri="{FF2B5EF4-FFF2-40B4-BE49-F238E27FC236}">
                <a16:creationId xmlns:a16="http://schemas.microsoft.com/office/drawing/2014/main" id="{8BBDC9A3-05FB-43DA-8CD7-001D03464FE4}"/>
              </a:ext>
            </a:extLst>
          </p:cNvPr>
          <p:cNvSpPr txBox="1"/>
          <p:nvPr/>
        </p:nvSpPr>
        <p:spPr>
          <a:xfrm>
            <a:off x="-604557" y="548250"/>
            <a:ext cx="684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4.1 </a:t>
            </a:r>
            <a:r>
              <a:rPr lang="en-US" altLang="zh-CN" sz="2800" dirty="0" err="1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Kết</a:t>
            </a:r>
            <a:r>
              <a:rPr lang="en-US" altLang="zh-CN" sz="2800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sz="2800" dirty="0" err="1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quả</a:t>
            </a:r>
            <a:r>
              <a:rPr lang="en-US" altLang="zh-CN" sz="2800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sz="2800" dirty="0" err="1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đạt</a:t>
            </a:r>
            <a:r>
              <a:rPr lang="en-US" altLang="zh-CN" sz="2800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sz="2800" dirty="0" err="1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được</a:t>
            </a:r>
            <a:endParaRPr lang="zh-CN" altLang="en-US" sz="2800" dirty="0">
              <a:solidFill>
                <a:srgbClr val="595959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0" y="-14068"/>
            <a:ext cx="12215595" cy="6932808"/>
            <a:chOff x="0" y="-14068"/>
            <a:chExt cx="12215595" cy="6932808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4068"/>
              <a:ext cx="12215595" cy="6932808"/>
            </a:xfrm>
            <a:prstGeom prst="rect">
              <a:avLst/>
            </a:prstGeom>
          </p:spPr>
        </p:pic>
        <p:grpSp>
          <p:nvGrpSpPr>
            <p:cNvPr id="62" name="组合 61"/>
            <p:cNvGrpSpPr/>
            <p:nvPr/>
          </p:nvGrpSpPr>
          <p:grpSpPr>
            <a:xfrm>
              <a:off x="42204" y="0"/>
              <a:ext cx="12083268" cy="375178"/>
              <a:chOff x="0" y="0"/>
              <a:chExt cx="12083268" cy="375178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 rotWithShape="1">
              <a:blip r:embed="rId4" cstate="screen"/>
              <a:srcRect b="50683"/>
              <a:stretch>
                <a:fillRect/>
              </a:stretch>
            </p:blipFill>
            <p:spPr>
              <a:xfrm rot="10800000">
                <a:off x="0" y="0"/>
                <a:ext cx="7105650" cy="361702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 rotWithShape="1">
              <a:blip r:embed="rId4" cstate="screen"/>
              <a:srcRect b="50683"/>
              <a:stretch>
                <a:fillRect/>
              </a:stretch>
            </p:blipFill>
            <p:spPr>
              <a:xfrm rot="10800000">
                <a:off x="4977618" y="13476"/>
                <a:ext cx="7105650" cy="361702"/>
              </a:xfrm>
              <a:prstGeom prst="rect">
                <a:avLst/>
              </a:prstGeom>
            </p:spPr>
          </p:pic>
        </p:grpSp>
      </p:grpSp>
      <p:sp>
        <p:nvSpPr>
          <p:cNvPr id="59" name="文本框 58"/>
          <p:cNvSpPr txBox="1"/>
          <p:nvPr/>
        </p:nvSpPr>
        <p:spPr>
          <a:xfrm>
            <a:off x="1707247" y="1757823"/>
            <a:ext cx="919567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Khả năng kết nối cũng như liên kết với các mạng xã hội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.</a:t>
            </a:r>
            <a:endParaRPr lang="vi-VN" altLang="zh-CN" dirty="0">
              <a:solidFill>
                <a:srgbClr val="7F7F7F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Thiết kế giao diện người dùng làm theo cảm tính của bản thân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.</a:t>
            </a:r>
            <a:endParaRPr lang="vi-VN" altLang="zh-CN" dirty="0">
              <a:solidFill>
                <a:srgbClr val="7F7F7F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hưa phải là ứng dụng tối ưu nhất trên hiện nay.</a:t>
            </a:r>
            <a:endParaRPr lang="en-US" altLang="zh-CN" dirty="0">
              <a:solidFill>
                <a:srgbClr val="7F7F7F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Chưa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hỗ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trợ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tất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cả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các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hệ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điều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hành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.</a:t>
            </a:r>
            <a:endParaRPr lang="vi-VN" altLang="zh-CN" dirty="0">
              <a:solidFill>
                <a:srgbClr val="7F7F7F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Cơ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sở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dữ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liệu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dễ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mắc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lỗi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khi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gặp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các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trường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hợp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phức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tạp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trong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thực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tế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Tồn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tại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một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số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lỗi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ngầm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làm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dừng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chương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trình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.</a:t>
            </a:r>
            <a:endParaRPr lang="vi-VN" altLang="zh-CN" dirty="0">
              <a:solidFill>
                <a:srgbClr val="7F7F7F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78788" y="4968902"/>
            <a:ext cx="9697707" cy="1985280"/>
            <a:chOff x="732402" y="4768329"/>
            <a:chExt cx="10985458" cy="225086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0357401" y="4902005"/>
              <a:ext cx="1360459" cy="2117188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 rotWithShape="1">
            <a:blip r:embed="rId6" cstate="screen"/>
            <a:srcRect l="-14112"/>
            <a:stretch>
              <a:fillRect/>
            </a:stretch>
          </p:blipFill>
          <p:spPr>
            <a:xfrm>
              <a:off x="9478398" y="5976992"/>
              <a:ext cx="556319" cy="947995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flipH="1">
              <a:off x="732402" y="4768329"/>
              <a:ext cx="1337152" cy="2117188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8725587" y="5849056"/>
              <a:ext cx="687758" cy="1070310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9" cstate="screen"/>
            <a:srcRect/>
            <a:stretch>
              <a:fillRect/>
            </a:stretch>
          </p:blipFill>
          <p:spPr>
            <a:xfrm>
              <a:off x="9981379" y="5845318"/>
              <a:ext cx="212440" cy="1070310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 rotWithShape="1">
            <a:blip r:embed="rId6" cstate="screen"/>
            <a:srcRect l="-14112"/>
            <a:stretch>
              <a:fillRect/>
            </a:stretch>
          </p:blipFill>
          <p:spPr>
            <a:xfrm>
              <a:off x="7713310" y="6018515"/>
              <a:ext cx="556319" cy="947995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7066589" y="5845974"/>
              <a:ext cx="687758" cy="1070310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 rotWithShape="1">
            <a:blip r:embed="rId9" cstate="screen"/>
            <a:srcRect/>
            <a:stretch>
              <a:fillRect/>
            </a:stretch>
          </p:blipFill>
          <p:spPr>
            <a:xfrm>
              <a:off x="8139809" y="5843518"/>
              <a:ext cx="212440" cy="1070310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10" cstate="screen"/>
            <a:srcRect l="-14112"/>
            <a:stretch>
              <a:fillRect/>
            </a:stretch>
          </p:blipFill>
          <p:spPr>
            <a:xfrm>
              <a:off x="8290422" y="5558100"/>
              <a:ext cx="814638" cy="1388184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 rotWithShape="1">
            <a:blip r:embed="rId11" cstate="screen"/>
            <a:srcRect l="-14112"/>
            <a:stretch>
              <a:fillRect/>
            </a:stretch>
          </p:blipFill>
          <p:spPr>
            <a:xfrm>
              <a:off x="5303324" y="6075839"/>
              <a:ext cx="498312" cy="849149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4670308" y="5916052"/>
              <a:ext cx="616046" cy="958710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 rotWithShape="1">
            <a:blip r:embed="rId13" cstate="screen"/>
            <a:srcRect/>
            <a:stretch>
              <a:fillRect/>
            </a:stretch>
          </p:blipFill>
          <p:spPr>
            <a:xfrm>
              <a:off x="5693966" y="5913596"/>
              <a:ext cx="190289" cy="958710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11" cstate="screen"/>
            <a:srcRect l="-14112"/>
            <a:stretch>
              <a:fillRect/>
            </a:stretch>
          </p:blipFill>
          <p:spPr>
            <a:xfrm>
              <a:off x="3995356" y="6075838"/>
              <a:ext cx="498312" cy="849149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3296668" y="5899318"/>
              <a:ext cx="616046" cy="958710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 rotWithShape="1">
            <a:blip r:embed="rId14" cstate="screen"/>
            <a:srcRect l="-14112"/>
            <a:stretch>
              <a:fillRect/>
            </a:stretch>
          </p:blipFill>
          <p:spPr>
            <a:xfrm>
              <a:off x="4334881" y="5658866"/>
              <a:ext cx="729697" cy="1243440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6202402" y="5983915"/>
              <a:ext cx="616046" cy="958710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 rotWithShape="1">
            <a:blip r:embed="rId11" cstate="screen"/>
            <a:srcRect l="-14112"/>
            <a:stretch>
              <a:fillRect/>
            </a:stretch>
          </p:blipFill>
          <p:spPr>
            <a:xfrm>
              <a:off x="2715714" y="6031382"/>
              <a:ext cx="498312" cy="849149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2096958" y="5955118"/>
              <a:ext cx="616046" cy="95871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BADA5-267B-42C0-8733-BB8C9EDC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8" name="文本框 17">
            <a:extLst>
              <a:ext uri="{FF2B5EF4-FFF2-40B4-BE49-F238E27FC236}">
                <a16:creationId xmlns:a16="http://schemas.microsoft.com/office/drawing/2014/main" id="{2C016913-954F-4D4A-B9EB-48D2CFE529AC}"/>
              </a:ext>
            </a:extLst>
          </p:cNvPr>
          <p:cNvSpPr txBox="1"/>
          <p:nvPr/>
        </p:nvSpPr>
        <p:spPr>
          <a:xfrm>
            <a:off x="0" y="661192"/>
            <a:ext cx="4231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4.2 </a:t>
            </a:r>
            <a:r>
              <a:rPr lang="en-US" altLang="zh-CN" sz="2800" dirty="0" err="1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Nhược</a:t>
            </a:r>
            <a:r>
              <a:rPr lang="en-US" altLang="zh-CN" sz="2800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sz="2800" dirty="0" err="1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điểm</a:t>
            </a:r>
            <a:endParaRPr lang="zh-CN" altLang="en-US" sz="2800" dirty="0">
              <a:solidFill>
                <a:srgbClr val="595959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-18980"/>
            <a:ext cx="12215595" cy="6932808"/>
            <a:chOff x="0" y="-14068"/>
            <a:chExt cx="12215595" cy="693280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4068"/>
              <a:ext cx="12215595" cy="6932808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42204" y="0"/>
              <a:ext cx="12083268" cy="375178"/>
              <a:chOff x="0" y="0"/>
              <a:chExt cx="12083268" cy="37517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0" y="0"/>
                <a:ext cx="7105650" cy="361702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4977618" y="13476"/>
                <a:ext cx="7105650" cy="361702"/>
              </a:xfrm>
              <a:prstGeom prst="rect">
                <a:avLst/>
              </a:prstGeom>
            </p:spPr>
          </p:pic>
        </p:grpSp>
      </p:grpSp>
      <p:sp>
        <p:nvSpPr>
          <p:cNvPr id="23" name="文本框 22"/>
          <p:cNvSpPr txBox="1"/>
          <p:nvPr/>
        </p:nvSpPr>
        <p:spPr>
          <a:xfrm>
            <a:off x="2548732" y="1551230"/>
            <a:ext cx="9924701" cy="410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ố gắng khắc phục được các hạn chế đang có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hiện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nay</a:t>
            </a:r>
            <a:endParaRPr lang="en-US" altLang="zh-CN" dirty="0">
              <a:solidFill>
                <a:srgbClr val="7F7F7F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  <a:p>
            <a:pPr>
              <a:lnSpc>
                <a:spcPct val="300000"/>
              </a:lnSpc>
            </a:pP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P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hát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triển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thêm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nhiều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công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nghệ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hiện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nay thay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thế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cho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các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phương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pháp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thủ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công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lỗi</a:t>
            </a:r>
            <a:r>
              <a:rPr lang="vi-VN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vi-VN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thời</a:t>
            </a:r>
            <a:endParaRPr lang="en-US" altLang="zh-CN" dirty="0">
              <a:solidFill>
                <a:srgbClr val="7F7F7F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  <a:p>
            <a:pPr>
              <a:lnSpc>
                <a:spcPct val="300000"/>
              </a:lnSpc>
            </a:pP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Áp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dụng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cách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mạng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công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nghệ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nâng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cao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chất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lượng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cuộc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dirty="0" err="1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sống</a:t>
            </a:r>
            <a:r>
              <a:rPr lang="en-US" altLang="zh-CN" dirty="0">
                <a:solidFill>
                  <a:srgbClr val="7F7F7F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.</a:t>
            </a:r>
          </a:p>
          <a:p>
            <a:pPr>
              <a:lnSpc>
                <a:spcPct val="300000"/>
              </a:lnSpc>
            </a:pPr>
            <a:endParaRPr lang="en-US" altLang="zh-CN" dirty="0">
              <a:solidFill>
                <a:srgbClr val="7F7F7F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  <a:p>
            <a:pPr>
              <a:lnSpc>
                <a:spcPct val="300000"/>
              </a:lnSpc>
            </a:pPr>
            <a:endParaRPr lang="en-US" altLang="zh-CN" dirty="0">
              <a:solidFill>
                <a:srgbClr val="7F7F7F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grpSp>
        <p:nvGrpSpPr>
          <p:cNvPr id="12" name="组合 3">
            <a:extLst>
              <a:ext uri="{FF2B5EF4-FFF2-40B4-BE49-F238E27FC236}">
                <a16:creationId xmlns:a16="http://schemas.microsoft.com/office/drawing/2014/main" id="{E433CB7F-AB9E-483C-B6AE-4CCACBD522EB}"/>
              </a:ext>
            </a:extLst>
          </p:cNvPr>
          <p:cNvGrpSpPr/>
          <p:nvPr/>
        </p:nvGrpSpPr>
        <p:grpSpPr>
          <a:xfrm>
            <a:off x="838200" y="5123615"/>
            <a:ext cx="10282169" cy="1810758"/>
            <a:chOff x="732402" y="4768329"/>
            <a:chExt cx="10985458" cy="2250864"/>
          </a:xfrm>
        </p:grpSpPr>
        <p:pic>
          <p:nvPicPr>
            <p:cNvPr id="13" name="图片 2">
              <a:extLst>
                <a:ext uri="{FF2B5EF4-FFF2-40B4-BE49-F238E27FC236}">
                  <a16:creationId xmlns:a16="http://schemas.microsoft.com/office/drawing/2014/main" id="{2CD3F820-46B3-4387-9765-1493DB34F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0357401" y="4902005"/>
              <a:ext cx="1360459" cy="2117188"/>
            </a:xfrm>
            <a:prstGeom prst="rect">
              <a:avLst/>
            </a:prstGeom>
          </p:spPr>
        </p:pic>
        <p:pic>
          <p:nvPicPr>
            <p:cNvPr id="14" name="图片 64">
              <a:extLst>
                <a:ext uri="{FF2B5EF4-FFF2-40B4-BE49-F238E27FC236}">
                  <a16:creationId xmlns:a16="http://schemas.microsoft.com/office/drawing/2014/main" id="{B7147B3B-C9B9-40A3-AD35-7A1BAB283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/>
            <a:srcRect l="-14112"/>
            <a:stretch>
              <a:fillRect/>
            </a:stretch>
          </p:blipFill>
          <p:spPr>
            <a:xfrm>
              <a:off x="9478398" y="5976992"/>
              <a:ext cx="556319" cy="947995"/>
            </a:xfrm>
            <a:prstGeom prst="rect">
              <a:avLst/>
            </a:prstGeom>
          </p:spPr>
        </p:pic>
        <p:pic>
          <p:nvPicPr>
            <p:cNvPr id="15" name="图片 65">
              <a:extLst>
                <a:ext uri="{FF2B5EF4-FFF2-40B4-BE49-F238E27FC236}">
                  <a16:creationId xmlns:a16="http://schemas.microsoft.com/office/drawing/2014/main" id="{5AE9D0B3-D5BF-49C2-933E-147C9E0FF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 flipH="1">
              <a:off x="732402" y="4768329"/>
              <a:ext cx="1337152" cy="2117188"/>
            </a:xfrm>
            <a:prstGeom prst="rect">
              <a:avLst/>
            </a:prstGeom>
          </p:spPr>
        </p:pic>
        <p:pic>
          <p:nvPicPr>
            <p:cNvPr id="16" name="图片 66">
              <a:extLst>
                <a:ext uri="{FF2B5EF4-FFF2-40B4-BE49-F238E27FC236}">
                  <a16:creationId xmlns:a16="http://schemas.microsoft.com/office/drawing/2014/main" id="{D6FD90B3-E890-4498-8788-462C789B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8725587" y="5849056"/>
              <a:ext cx="687758" cy="1070310"/>
            </a:xfrm>
            <a:prstGeom prst="rect">
              <a:avLst/>
            </a:prstGeom>
          </p:spPr>
        </p:pic>
        <p:pic>
          <p:nvPicPr>
            <p:cNvPr id="17" name="图片 67">
              <a:extLst>
                <a:ext uri="{FF2B5EF4-FFF2-40B4-BE49-F238E27FC236}">
                  <a16:creationId xmlns:a16="http://schemas.microsoft.com/office/drawing/2014/main" id="{D198B417-09B4-4C7E-860D-19126BAFF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>
              <a:off x="9981379" y="5845318"/>
              <a:ext cx="212440" cy="1070310"/>
            </a:xfrm>
            <a:prstGeom prst="rect">
              <a:avLst/>
            </a:prstGeom>
          </p:spPr>
        </p:pic>
        <p:pic>
          <p:nvPicPr>
            <p:cNvPr id="18" name="图片 68">
              <a:extLst>
                <a:ext uri="{FF2B5EF4-FFF2-40B4-BE49-F238E27FC236}">
                  <a16:creationId xmlns:a16="http://schemas.microsoft.com/office/drawing/2014/main" id="{34D3CC2C-A885-4D43-9FA3-1C25DBF9A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/>
            <a:srcRect l="-14112"/>
            <a:stretch>
              <a:fillRect/>
            </a:stretch>
          </p:blipFill>
          <p:spPr>
            <a:xfrm>
              <a:off x="7713310" y="6018515"/>
              <a:ext cx="556319" cy="947995"/>
            </a:xfrm>
            <a:prstGeom prst="rect">
              <a:avLst/>
            </a:prstGeom>
          </p:spPr>
        </p:pic>
        <p:pic>
          <p:nvPicPr>
            <p:cNvPr id="19" name="图片 69">
              <a:extLst>
                <a:ext uri="{FF2B5EF4-FFF2-40B4-BE49-F238E27FC236}">
                  <a16:creationId xmlns:a16="http://schemas.microsoft.com/office/drawing/2014/main" id="{0B4CC478-68CC-4F24-9F8A-7DAA7B233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7066589" y="5845974"/>
              <a:ext cx="687758" cy="1070310"/>
            </a:xfrm>
            <a:prstGeom prst="rect">
              <a:avLst/>
            </a:prstGeom>
          </p:spPr>
        </p:pic>
        <p:pic>
          <p:nvPicPr>
            <p:cNvPr id="22" name="图片 70">
              <a:extLst>
                <a:ext uri="{FF2B5EF4-FFF2-40B4-BE49-F238E27FC236}">
                  <a16:creationId xmlns:a16="http://schemas.microsoft.com/office/drawing/2014/main" id="{2A652FB6-5CA4-46B8-8476-E4A288242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>
              <a:off x="8139809" y="5843518"/>
              <a:ext cx="212440" cy="1070310"/>
            </a:xfrm>
            <a:prstGeom prst="rect">
              <a:avLst/>
            </a:prstGeom>
          </p:spPr>
        </p:pic>
        <p:pic>
          <p:nvPicPr>
            <p:cNvPr id="24" name="图片 71">
              <a:extLst>
                <a:ext uri="{FF2B5EF4-FFF2-40B4-BE49-F238E27FC236}">
                  <a16:creationId xmlns:a16="http://schemas.microsoft.com/office/drawing/2014/main" id="{47E2CB44-8567-4225-A2DF-D580166BA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/>
            <a:srcRect l="-14112"/>
            <a:stretch>
              <a:fillRect/>
            </a:stretch>
          </p:blipFill>
          <p:spPr>
            <a:xfrm>
              <a:off x="8290422" y="5558100"/>
              <a:ext cx="814638" cy="1388184"/>
            </a:xfrm>
            <a:prstGeom prst="rect">
              <a:avLst/>
            </a:prstGeom>
          </p:spPr>
        </p:pic>
        <p:pic>
          <p:nvPicPr>
            <p:cNvPr id="26" name="图片 72">
              <a:extLst>
                <a:ext uri="{FF2B5EF4-FFF2-40B4-BE49-F238E27FC236}">
                  <a16:creationId xmlns:a16="http://schemas.microsoft.com/office/drawing/2014/main" id="{EEDEAF32-91F3-423B-B6EF-15F31845C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/>
            <a:srcRect l="-14112"/>
            <a:stretch>
              <a:fillRect/>
            </a:stretch>
          </p:blipFill>
          <p:spPr>
            <a:xfrm>
              <a:off x="5303324" y="6075839"/>
              <a:ext cx="498312" cy="849149"/>
            </a:xfrm>
            <a:prstGeom prst="rect">
              <a:avLst/>
            </a:prstGeom>
          </p:spPr>
        </p:pic>
        <p:pic>
          <p:nvPicPr>
            <p:cNvPr id="28" name="图片 73">
              <a:extLst>
                <a:ext uri="{FF2B5EF4-FFF2-40B4-BE49-F238E27FC236}">
                  <a16:creationId xmlns:a16="http://schemas.microsoft.com/office/drawing/2014/main" id="{E7143C9D-920E-4719-B3DD-A0BAA704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4670308" y="5916052"/>
              <a:ext cx="616046" cy="958710"/>
            </a:xfrm>
            <a:prstGeom prst="rect">
              <a:avLst/>
            </a:prstGeom>
          </p:spPr>
        </p:pic>
        <p:pic>
          <p:nvPicPr>
            <p:cNvPr id="29" name="图片 74">
              <a:extLst>
                <a:ext uri="{FF2B5EF4-FFF2-40B4-BE49-F238E27FC236}">
                  <a16:creationId xmlns:a16="http://schemas.microsoft.com/office/drawing/2014/main" id="{8E6C1BAF-95C6-4099-A1E9-0C26C6361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/>
            <a:srcRect/>
            <a:stretch>
              <a:fillRect/>
            </a:stretch>
          </p:blipFill>
          <p:spPr>
            <a:xfrm>
              <a:off x="5693966" y="5913596"/>
              <a:ext cx="190289" cy="958710"/>
            </a:xfrm>
            <a:prstGeom prst="rect">
              <a:avLst/>
            </a:prstGeom>
          </p:spPr>
        </p:pic>
        <p:pic>
          <p:nvPicPr>
            <p:cNvPr id="30" name="图片 75">
              <a:extLst>
                <a:ext uri="{FF2B5EF4-FFF2-40B4-BE49-F238E27FC236}">
                  <a16:creationId xmlns:a16="http://schemas.microsoft.com/office/drawing/2014/main" id="{3A5A3341-3381-4339-B6E9-D05A33EEB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/>
            <a:srcRect l="-14112"/>
            <a:stretch>
              <a:fillRect/>
            </a:stretch>
          </p:blipFill>
          <p:spPr>
            <a:xfrm>
              <a:off x="3995356" y="6075838"/>
              <a:ext cx="498312" cy="849149"/>
            </a:xfrm>
            <a:prstGeom prst="rect">
              <a:avLst/>
            </a:prstGeom>
          </p:spPr>
        </p:pic>
        <p:pic>
          <p:nvPicPr>
            <p:cNvPr id="31" name="图片 76">
              <a:extLst>
                <a:ext uri="{FF2B5EF4-FFF2-40B4-BE49-F238E27FC236}">
                  <a16:creationId xmlns:a16="http://schemas.microsoft.com/office/drawing/2014/main" id="{B5CCA93F-30CC-45AF-B02E-8649490A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3296668" y="5899318"/>
              <a:ext cx="616046" cy="958710"/>
            </a:xfrm>
            <a:prstGeom prst="rect">
              <a:avLst/>
            </a:prstGeom>
          </p:spPr>
        </p:pic>
        <p:pic>
          <p:nvPicPr>
            <p:cNvPr id="32" name="图片 77">
              <a:extLst>
                <a:ext uri="{FF2B5EF4-FFF2-40B4-BE49-F238E27FC236}">
                  <a16:creationId xmlns:a16="http://schemas.microsoft.com/office/drawing/2014/main" id="{956D7C63-3165-49B1-8565-B5509F92B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/>
            <a:srcRect l="-14112"/>
            <a:stretch>
              <a:fillRect/>
            </a:stretch>
          </p:blipFill>
          <p:spPr>
            <a:xfrm>
              <a:off x="4334881" y="5658866"/>
              <a:ext cx="729697" cy="1243440"/>
            </a:xfrm>
            <a:prstGeom prst="rect">
              <a:avLst/>
            </a:prstGeom>
          </p:spPr>
        </p:pic>
        <p:pic>
          <p:nvPicPr>
            <p:cNvPr id="33" name="图片 78">
              <a:extLst>
                <a:ext uri="{FF2B5EF4-FFF2-40B4-BE49-F238E27FC236}">
                  <a16:creationId xmlns:a16="http://schemas.microsoft.com/office/drawing/2014/main" id="{3C4A4B2F-95D8-4D57-B452-C195DD4DB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6202402" y="5983915"/>
              <a:ext cx="616046" cy="958710"/>
            </a:xfrm>
            <a:prstGeom prst="rect">
              <a:avLst/>
            </a:prstGeom>
          </p:spPr>
        </p:pic>
        <p:pic>
          <p:nvPicPr>
            <p:cNvPr id="34" name="图片 79">
              <a:extLst>
                <a:ext uri="{FF2B5EF4-FFF2-40B4-BE49-F238E27FC236}">
                  <a16:creationId xmlns:a16="http://schemas.microsoft.com/office/drawing/2014/main" id="{4A2ECF33-2E11-4432-A53F-22FB5EE34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/>
            <a:srcRect l="-14112"/>
            <a:stretch>
              <a:fillRect/>
            </a:stretch>
          </p:blipFill>
          <p:spPr>
            <a:xfrm>
              <a:off x="2715714" y="6031382"/>
              <a:ext cx="498312" cy="849149"/>
            </a:xfrm>
            <a:prstGeom prst="rect">
              <a:avLst/>
            </a:prstGeom>
          </p:spPr>
        </p:pic>
        <p:pic>
          <p:nvPicPr>
            <p:cNvPr id="35" name="图片 80">
              <a:extLst>
                <a:ext uri="{FF2B5EF4-FFF2-40B4-BE49-F238E27FC236}">
                  <a16:creationId xmlns:a16="http://schemas.microsoft.com/office/drawing/2014/main" id="{D18AB3FC-82A3-46DF-A475-BE7F46CF4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2096958" y="5955118"/>
              <a:ext cx="616046" cy="958710"/>
            </a:xfrm>
            <a:prstGeom prst="rect">
              <a:avLst/>
            </a:prstGeom>
          </p:spPr>
        </p:pic>
      </p:grpSp>
      <p:pic>
        <p:nvPicPr>
          <p:cNvPr id="37" name="图片 10">
            <a:extLst>
              <a:ext uri="{FF2B5EF4-FFF2-40B4-BE49-F238E27FC236}">
                <a16:creationId xmlns:a16="http://schemas.microsoft.com/office/drawing/2014/main" id="{CAC12229-D6B6-4CEB-B258-F9513AD75DD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V="1">
            <a:off x="985910" y="2572642"/>
            <a:ext cx="1562822" cy="878658"/>
          </a:xfrm>
          <a:prstGeom prst="rect">
            <a:avLst/>
          </a:prstGeom>
        </p:spPr>
      </p:pic>
      <p:pic>
        <p:nvPicPr>
          <p:cNvPr id="38" name="图片 10">
            <a:extLst>
              <a:ext uri="{FF2B5EF4-FFF2-40B4-BE49-F238E27FC236}">
                <a16:creationId xmlns:a16="http://schemas.microsoft.com/office/drawing/2014/main" id="{71EB91BE-BADB-408C-B24F-16BDFE66228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V="1">
            <a:off x="1023570" y="1673563"/>
            <a:ext cx="1562822" cy="878658"/>
          </a:xfrm>
          <a:prstGeom prst="rect">
            <a:avLst/>
          </a:prstGeom>
        </p:spPr>
      </p:pic>
      <p:pic>
        <p:nvPicPr>
          <p:cNvPr id="39" name="图片 10">
            <a:extLst>
              <a:ext uri="{FF2B5EF4-FFF2-40B4-BE49-F238E27FC236}">
                <a16:creationId xmlns:a16="http://schemas.microsoft.com/office/drawing/2014/main" id="{7444A59D-93FE-4D74-B0C6-1B14805E80A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V="1">
            <a:off x="1023570" y="3341136"/>
            <a:ext cx="1562822" cy="8786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7D37BB-D1F1-47CC-9195-10F5DADD7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6" name="文本框 17">
            <a:extLst>
              <a:ext uri="{FF2B5EF4-FFF2-40B4-BE49-F238E27FC236}">
                <a16:creationId xmlns:a16="http://schemas.microsoft.com/office/drawing/2014/main" id="{9E62C590-ABD0-4DE5-A1E7-1C417CD6CF82}"/>
              </a:ext>
            </a:extLst>
          </p:cNvPr>
          <p:cNvSpPr txBox="1"/>
          <p:nvPr/>
        </p:nvSpPr>
        <p:spPr>
          <a:xfrm>
            <a:off x="0" y="503070"/>
            <a:ext cx="5863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4.3 </a:t>
            </a:r>
            <a:r>
              <a:rPr lang="en-US" altLang="zh-CN" sz="2800" dirty="0" err="1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Hướng</a:t>
            </a:r>
            <a:r>
              <a:rPr lang="en-US" altLang="zh-CN" sz="2800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sz="2800" dirty="0" err="1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phát</a:t>
            </a:r>
            <a:r>
              <a:rPr lang="en-US" altLang="zh-CN" sz="2800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 </a:t>
            </a:r>
            <a:r>
              <a:rPr lang="en-US" altLang="zh-CN" sz="2800" dirty="0" err="1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triển</a:t>
            </a:r>
            <a:endParaRPr lang="zh-CN" altLang="en-US" sz="2800" dirty="0">
              <a:solidFill>
                <a:srgbClr val="595959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3477"/>
            <a:ext cx="12203393" cy="9262516"/>
            <a:chOff x="2675" y="0"/>
            <a:chExt cx="12203393" cy="926251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5" y="0"/>
              <a:ext cx="12203393" cy="616513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9305" y="5831107"/>
              <a:ext cx="12190132" cy="3431409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1703016" y="2173075"/>
            <a:ext cx="8166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</a:rPr>
              <a:t>Thank you for attention.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华文琥珀" panose="02010800040101010101" pitchFamily="2" charset="-122"/>
              <a:cs typeface="Elsie" panose="02000000000000000000" charset="0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204" y="0"/>
            <a:ext cx="12083268" cy="375178"/>
            <a:chOff x="0" y="0"/>
            <a:chExt cx="12083268" cy="37517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screen"/>
            <a:srcRect b="50683"/>
            <a:stretch>
              <a:fillRect/>
            </a:stretch>
          </p:blipFill>
          <p:spPr>
            <a:xfrm rot="10800000">
              <a:off x="0" y="0"/>
              <a:ext cx="7105650" cy="36170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screen"/>
            <a:srcRect b="50683"/>
            <a:stretch>
              <a:fillRect/>
            </a:stretch>
          </p:blipFill>
          <p:spPr>
            <a:xfrm rot="10800000">
              <a:off x="4977618" y="13476"/>
              <a:ext cx="7105650" cy="361702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AD20E-34DC-4306-8171-8482AEA4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片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00" y="-13773"/>
            <a:ext cx="12203393" cy="6885545"/>
          </a:xfrm>
          <a:prstGeom prst="rect">
            <a:avLst/>
          </a:prstGeom>
        </p:spPr>
      </p:pic>
      <p:grpSp>
        <p:nvGrpSpPr>
          <p:cNvPr id="74" name="组合 73"/>
          <p:cNvGrpSpPr/>
          <p:nvPr/>
        </p:nvGrpSpPr>
        <p:grpSpPr>
          <a:xfrm>
            <a:off x="114609" y="7293999"/>
            <a:ext cx="12076184" cy="383647"/>
            <a:chOff x="58992" y="6525566"/>
            <a:chExt cx="12076184" cy="383647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58992" y="6530705"/>
              <a:ext cx="725484" cy="358726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784476" y="6534240"/>
              <a:ext cx="725484" cy="358726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3656892" y="6535739"/>
              <a:ext cx="725484" cy="358726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2910543" y="6525566"/>
              <a:ext cx="725484" cy="358726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1495212" y="6529019"/>
              <a:ext cx="725484" cy="358726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2220696" y="6532229"/>
              <a:ext cx="725484" cy="358726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8618728" y="6550487"/>
              <a:ext cx="725484" cy="358726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7894278" y="6542092"/>
              <a:ext cx="725484" cy="358726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7181928" y="6545266"/>
              <a:ext cx="725484" cy="358726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6449591" y="6550487"/>
              <a:ext cx="725484" cy="358726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5747346" y="6540088"/>
              <a:ext cx="725484" cy="358726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4348776" y="6529001"/>
              <a:ext cx="725484" cy="358726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5078364" y="6550001"/>
              <a:ext cx="725484" cy="358726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10712281" y="6548684"/>
              <a:ext cx="725484" cy="358726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10036938" y="6538715"/>
              <a:ext cx="725484" cy="358726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9337931" y="6546750"/>
              <a:ext cx="725484" cy="358726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 rotWithShape="1">
            <a:blip r:embed="rId4" cstate="screen"/>
            <a:srcRect b="46831"/>
            <a:stretch>
              <a:fillRect/>
            </a:stretch>
          </p:blipFill>
          <p:spPr>
            <a:xfrm>
              <a:off x="11409692" y="6550487"/>
              <a:ext cx="725484" cy="358726"/>
            </a:xfrm>
            <a:prstGeom prst="rect">
              <a:avLst/>
            </a:prstGeom>
          </p:spPr>
        </p:pic>
      </p:grpSp>
      <p:pic>
        <p:nvPicPr>
          <p:cNvPr id="115" name="图片 114" descr="1 (16)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274196" y="3239089"/>
            <a:ext cx="2762785" cy="4225401"/>
          </a:xfrm>
          <a:prstGeom prst="rect">
            <a:avLst/>
          </a:prstGeom>
        </p:spPr>
      </p:pic>
      <p:sp>
        <p:nvSpPr>
          <p:cNvPr id="8" name="对话气泡: 椭圆形 7"/>
          <p:cNvSpPr/>
          <p:nvPr/>
        </p:nvSpPr>
        <p:spPr>
          <a:xfrm flipH="1">
            <a:off x="4771489" y="1090947"/>
            <a:ext cx="694492" cy="422031"/>
          </a:xfrm>
          <a:prstGeom prst="wedgeEllipseCallout">
            <a:avLst/>
          </a:prstGeom>
          <a:solidFill>
            <a:srgbClr val="FFDC8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</a:rPr>
              <a:t>1</a:t>
            </a:r>
            <a:endParaRPr lang="zh-CN" altLang="en-US" dirty="0">
              <a:solidFill>
                <a:srgbClr val="595959"/>
              </a:solidFill>
              <a:latin typeface="Elsie" panose="02000000000000000000" charset="0"/>
              <a:ea typeface="Elsie" panose="02000000000000000000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356167" y="2404274"/>
            <a:ext cx="2762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</a:rPr>
              <a:t>MỤC LỤC</a:t>
            </a:r>
          </a:p>
        </p:txBody>
      </p:sp>
      <p:sp>
        <p:nvSpPr>
          <p:cNvPr id="119" name="对话气泡: 椭圆形 118"/>
          <p:cNvSpPr/>
          <p:nvPr/>
        </p:nvSpPr>
        <p:spPr>
          <a:xfrm flipH="1">
            <a:off x="4771489" y="3687824"/>
            <a:ext cx="694492" cy="422031"/>
          </a:xfrm>
          <a:prstGeom prst="wedgeEllipseCallout">
            <a:avLst/>
          </a:prstGeom>
          <a:solidFill>
            <a:srgbClr val="AED2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</a:rPr>
              <a:t>3</a:t>
            </a:r>
            <a:endParaRPr lang="zh-CN" altLang="en-US" dirty="0">
              <a:solidFill>
                <a:srgbClr val="595959"/>
              </a:solidFill>
              <a:latin typeface="Elsie" panose="02000000000000000000" charset="0"/>
              <a:ea typeface="Elsie" panose="02000000000000000000" charset="0"/>
            </a:endParaRPr>
          </a:p>
        </p:txBody>
      </p:sp>
      <p:sp>
        <p:nvSpPr>
          <p:cNvPr id="120" name="对话气泡: 椭圆形 119"/>
          <p:cNvSpPr/>
          <p:nvPr/>
        </p:nvSpPr>
        <p:spPr>
          <a:xfrm flipH="1">
            <a:off x="4782631" y="2335621"/>
            <a:ext cx="694492" cy="422031"/>
          </a:xfrm>
          <a:prstGeom prst="wedgeEllipseCallout">
            <a:avLst/>
          </a:prstGeom>
          <a:solidFill>
            <a:srgbClr val="FDC3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</a:rPr>
              <a:t>2</a:t>
            </a:r>
            <a:endParaRPr lang="zh-CN" altLang="en-US" dirty="0">
              <a:solidFill>
                <a:srgbClr val="595959"/>
              </a:solidFill>
              <a:latin typeface="Elsie" panose="02000000000000000000" charset="0"/>
              <a:ea typeface="Elsie" panose="02000000000000000000" charset="0"/>
            </a:endParaRPr>
          </a:p>
        </p:txBody>
      </p:sp>
      <p:sp>
        <p:nvSpPr>
          <p:cNvPr id="121" name="对话气泡: 椭圆形 120"/>
          <p:cNvSpPr/>
          <p:nvPr/>
        </p:nvSpPr>
        <p:spPr>
          <a:xfrm flipH="1">
            <a:off x="4766575" y="5113253"/>
            <a:ext cx="694492" cy="422031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95959"/>
                </a:solidFill>
                <a:latin typeface="Elsie" panose="02000000000000000000" charset="0"/>
                <a:ea typeface="Elsie" panose="02000000000000000000" charset="0"/>
              </a:rPr>
              <a:t>4</a:t>
            </a:r>
            <a:endParaRPr lang="zh-CN" altLang="en-US" dirty="0">
              <a:solidFill>
                <a:srgbClr val="595959"/>
              </a:solidFill>
              <a:latin typeface="Elsie" panose="02000000000000000000" charset="0"/>
              <a:ea typeface="Elsie" panose="02000000000000000000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523865" y="2228850"/>
            <a:ext cx="6668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PHÂN TÍCH THIẾT KẾ DỮ LIỆU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510530" y="3613785"/>
            <a:ext cx="6328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GIỚI THIỆU ỨNG DỤNG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520690" y="5024755"/>
            <a:ext cx="3470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KẾT LUẬN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42204" y="-592"/>
            <a:ext cx="12083268" cy="362294"/>
            <a:chOff x="0" y="-592"/>
            <a:chExt cx="12083268" cy="362294"/>
          </a:xfrm>
        </p:grpSpPr>
        <p:pic>
          <p:nvPicPr>
            <p:cNvPr id="130" name="图片 129"/>
            <p:cNvPicPr>
              <a:picLocks noChangeAspect="1"/>
            </p:cNvPicPr>
            <p:nvPr/>
          </p:nvPicPr>
          <p:blipFill rotWithShape="1">
            <a:blip r:embed="rId6" cstate="screen"/>
            <a:srcRect b="50683"/>
            <a:stretch>
              <a:fillRect/>
            </a:stretch>
          </p:blipFill>
          <p:spPr>
            <a:xfrm rot="10800000">
              <a:off x="0" y="0"/>
              <a:ext cx="7105650" cy="361702"/>
            </a:xfrm>
            <a:prstGeom prst="rect">
              <a:avLst/>
            </a:prstGeom>
          </p:spPr>
        </p:pic>
        <p:pic>
          <p:nvPicPr>
            <p:cNvPr id="131" name="图片 130"/>
            <p:cNvPicPr>
              <a:picLocks noChangeAspect="1"/>
            </p:cNvPicPr>
            <p:nvPr/>
          </p:nvPicPr>
          <p:blipFill rotWithShape="1">
            <a:blip r:embed="rId6" cstate="screen"/>
            <a:srcRect b="50683"/>
            <a:stretch>
              <a:fillRect/>
            </a:stretch>
          </p:blipFill>
          <p:spPr>
            <a:xfrm rot="10800000">
              <a:off x="4977618" y="-592"/>
              <a:ext cx="7105650" cy="361702"/>
            </a:xfrm>
            <a:prstGeom prst="rect">
              <a:avLst/>
            </a:prstGeom>
          </p:spPr>
        </p:pic>
      </p:grpSp>
      <p:sp>
        <p:nvSpPr>
          <p:cNvPr id="140" name="文本框 139"/>
          <p:cNvSpPr txBox="1"/>
          <p:nvPr/>
        </p:nvSpPr>
        <p:spPr>
          <a:xfrm>
            <a:off x="5594985" y="883285"/>
            <a:ext cx="36887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TỔNG QUAN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D355D2-82E4-49CD-84F8-F2D6C03D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1.45833E-6 -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7" grpId="0"/>
      <p:bldP spid="119" grpId="0" animBg="1"/>
      <p:bldP spid="120" grpId="0" animBg="1"/>
      <p:bldP spid="121" grpId="0" animBg="1"/>
      <p:bldP spid="122" grpId="0"/>
      <p:bldP spid="123" grpId="0"/>
      <p:bldP spid="124" grpId="0"/>
      <p:bldP spid="1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4068"/>
            <a:ext cx="12232336" cy="7994702"/>
            <a:chOff x="0" y="-14068"/>
            <a:chExt cx="12232336" cy="7994702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4068"/>
              <a:ext cx="12215595" cy="6932808"/>
              <a:chOff x="0" y="-14068"/>
              <a:chExt cx="12215595" cy="693280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4068"/>
                <a:ext cx="12215595" cy="6932808"/>
              </a:xfrm>
              <a:prstGeom prst="rect">
                <a:avLst/>
              </a:prstGeom>
            </p:spPr>
          </p:pic>
          <p:grpSp>
            <p:nvGrpSpPr>
              <p:cNvPr id="10" name="组合 9"/>
              <p:cNvGrpSpPr/>
              <p:nvPr/>
            </p:nvGrpSpPr>
            <p:grpSpPr>
              <a:xfrm>
                <a:off x="42204" y="0"/>
                <a:ext cx="12083268" cy="375178"/>
                <a:chOff x="0" y="0"/>
                <a:chExt cx="12083268" cy="375178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 rotWithShape="1">
                <a:blip r:embed="rId3" cstate="screen"/>
                <a:srcRect b="50683"/>
                <a:stretch>
                  <a:fillRect/>
                </a:stretch>
              </p:blipFill>
              <p:spPr>
                <a:xfrm rot="10800000">
                  <a:off x="0" y="0"/>
                  <a:ext cx="7105650" cy="361702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3" cstate="screen"/>
                <a:srcRect b="50683"/>
                <a:stretch>
                  <a:fillRect/>
                </a:stretch>
              </p:blipFill>
              <p:spPr>
                <a:xfrm rot="10800000">
                  <a:off x="4977618" y="13476"/>
                  <a:ext cx="7105650" cy="361702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42204" y="6090920"/>
              <a:ext cx="12190132" cy="1889714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3423636" y="2498968"/>
            <a:ext cx="5072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1. TỔNG QUAN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sp>
        <p:nvSpPr>
          <p:cNvPr id="14" name="Freeform 86">
            <a:extLst>
              <a:ext uri="{FF2B5EF4-FFF2-40B4-BE49-F238E27FC236}">
                <a16:creationId xmlns:a16="http://schemas.microsoft.com/office/drawing/2014/main" id="{DBBB7C90-8AA7-471C-834F-6EF2A3D795B1}"/>
              </a:ext>
            </a:extLst>
          </p:cNvPr>
          <p:cNvSpPr>
            <a:spLocks noEditPoints="1"/>
          </p:cNvSpPr>
          <p:nvPr/>
        </p:nvSpPr>
        <p:spPr bwMode="auto">
          <a:xfrm>
            <a:off x="2066701" y="2149027"/>
            <a:ext cx="1510136" cy="1469324"/>
          </a:xfrm>
          <a:custGeom>
            <a:avLst/>
            <a:gdLst/>
            <a:ahLst/>
            <a:cxnLst>
              <a:cxn ang="0">
                <a:pos x="303" y="104"/>
              </a:cxn>
              <a:cxn ang="0">
                <a:pos x="288" y="65"/>
              </a:cxn>
              <a:cxn ang="0">
                <a:pos x="259" y="35"/>
              </a:cxn>
              <a:cxn ang="0">
                <a:pos x="223" y="13"/>
              </a:cxn>
              <a:cxn ang="0">
                <a:pos x="182" y="2"/>
              </a:cxn>
              <a:cxn ang="0">
                <a:pos x="141" y="2"/>
              </a:cxn>
              <a:cxn ang="0">
                <a:pos x="113" y="9"/>
              </a:cxn>
              <a:cxn ang="0">
                <a:pos x="72" y="29"/>
              </a:cxn>
              <a:cxn ang="0">
                <a:pos x="36" y="61"/>
              </a:cxn>
              <a:cxn ang="0">
                <a:pos x="11" y="98"/>
              </a:cxn>
              <a:cxn ang="0">
                <a:pos x="0" y="141"/>
              </a:cxn>
              <a:cxn ang="0">
                <a:pos x="4" y="171"/>
              </a:cxn>
              <a:cxn ang="0">
                <a:pos x="28" y="208"/>
              </a:cxn>
              <a:cxn ang="0">
                <a:pos x="65" y="237"/>
              </a:cxn>
              <a:cxn ang="0">
                <a:pos x="93" y="250"/>
              </a:cxn>
              <a:cxn ang="0">
                <a:pos x="141" y="256"/>
              </a:cxn>
              <a:cxn ang="0">
                <a:pos x="167" y="261"/>
              </a:cxn>
              <a:cxn ang="0">
                <a:pos x="168" y="262"/>
              </a:cxn>
              <a:cxn ang="0">
                <a:pos x="190" y="265"/>
              </a:cxn>
              <a:cxn ang="0">
                <a:pos x="225" y="252"/>
              </a:cxn>
              <a:cxn ang="0">
                <a:pos x="255" y="233"/>
              </a:cxn>
              <a:cxn ang="0">
                <a:pos x="285" y="196"/>
              </a:cxn>
              <a:cxn ang="0">
                <a:pos x="303" y="150"/>
              </a:cxn>
              <a:cxn ang="0">
                <a:pos x="306" y="119"/>
              </a:cxn>
              <a:cxn ang="0">
                <a:pos x="266" y="212"/>
              </a:cxn>
              <a:cxn ang="0">
                <a:pos x="240" y="237"/>
              </a:cxn>
              <a:cxn ang="0">
                <a:pos x="207" y="254"/>
              </a:cxn>
              <a:cxn ang="0">
                <a:pos x="203" y="254"/>
              </a:cxn>
              <a:cxn ang="0">
                <a:pos x="211" y="248"/>
              </a:cxn>
              <a:cxn ang="0">
                <a:pos x="208" y="245"/>
              </a:cxn>
              <a:cxn ang="0">
                <a:pos x="196" y="251"/>
              </a:cxn>
              <a:cxn ang="0">
                <a:pos x="150" y="250"/>
              </a:cxn>
              <a:cxn ang="0">
                <a:pos x="128" y="247"/>
              </a:cxn>
              <a:cxn ang="0">
                <a:pos x="97" y="241"/>
              </a:cxn>
              <a:cxn ang="0">
                <a:pos x="65" y="226"/>
              </a:cxn>
              <a:cxn ang="0">
                <a:pos x="29" y="197"/>
              </a:cxn>
              <a:cxn ang="0">
                <a:pos x="13" y="174"/>
              </a:cxn>
              <a:cxn ang="0">
                <a:pos x="7" y="149"/>
              </a:cxn>
              <a:cxn ang="0">
                <a:pos x="13" y="115"/>
              </a:cxn>
              <a:cxn ang="0">
                <a:pos x="39" y="69"/>
              </a:cxn>
              <a:cxn ang="0">
                <a:pos x="59" y="47"/>
              </a:cxn>
              <a:cxn ang="0">
                <a:pos x="97" y="22"/>
              </a:cxn>
              <a:cxn ang="0">
                <a:pos x="139" y="9"/>
              </a:cxn>
              <a:cxn ang="0">
                <a:pos x="161" y="7"/>
              </a:cxn>
              <a:cxn ang="0">
                <a:pos x="193" y="11"/>
              </a:cxn>
              <a:cxn ang="0">
                <a:pos x="244" y="35"/>
              </a:cxn>
              <a:cxn ang="0">
                <a:pos x="269" y="55"/>
              </a:cxn>
              <a:cxn ang="0">
                <a:pos x="287" y="83"/>
              </a:cxn>
              <a:cxn ang="0">
                <a:pos x="296" y="115"/>
              </a:cxn>
              <a:cxn ang="0">
                <a:pos x="292" y="160"/>
              </a:cxn>
              <a:cxn ang="0">
                <a:pos x="273" y="204"/>
              </a:cxn>
            </a:cxnLst>
            <a:rect l="0" t="0" r="r" b="b"/>
            <a:pathLst>
              <a:path w="306" h="265">
                <a:moveTo>
                  <a:pt x="306" y="119"/>
                </a:moveTo>
                <a:lnTo>
                  <a:pt x="306" y="119"/>
                </a:lnTo>
                <a:lnTo>
                  <a:pt x="303" y="104"/>
                </a:lnTo>
                <a:lnTo>
                  <a:pt x="299" y="90"/>
                </a:lnTo>
                <a:lnTo>
                  <a:pt x="295" y="78"/>
                </a:lnTo>
                <a:lnTo>
                  <a:pt x="288" y="65"/>
                </a:lnTo>
                <a:lnTo>
                  <a:pt x="280" y="54"/>
                </a:lnTo>
                <a:lnTo>
                  <a:pt x="270" y="44"/>
                </a:lnTo>
                <a:lnTo>
                  <a:pt x="259" y="35"/>
                </a:lnTo>
                <a:lnTo>
                  <a:pt x="248" y="27"/>
                </a:lnTo>
                <a:lnTo>
                  <a:pt x="236" y="20"/>
                </a:lnTo>
                <a:lnTo>
                  <a:pt x="223" y="13"/>
                </a:lnTo>
                <a:lnTo>
                  <a:pt x="209" y="9"/>
                </a:lnTo>
                <a:lnTo>
                  <a:pt x="196" y="5"/>
                </a:lnTo>
                <a:lnTo>
                  <a:pt x="182" y="2"/>
                </a:lnTo>
                <a:lnTo>
                  <a:pt x="168" y="0"/>
                </a:lnTo>
                <a:lnTo>
                  <a:pt x="154" y="0"/>
                </a:lnTo>
                <a:lnTo>
                  <a:pt x="141" y="2"/>
                </a:lnTo>
                <a:lnTo>
                  <a:pt x="141" y="2"/>
                </a:lnTo>
                <a:lnTo>
                  <a:pt x="127" y="5"/>
                </a:lnTo>
                <a:lnTo>
                  <a:pt x="113" y="9"/>
                </a:lnTo>
                <a:lnTo>
                  <a:pt x="99" y="14"/>
                </a:lnTo>
                <a:lnTo>
                  <a:pt x="86" y="21"/>
                </a:lnTo>
                <a:lnTo>
                  <a:pt x="72" y="29"/>
                </a:lnTo>
                <a:lnTo>
                  <a:pt x="59" y="39"/>
                </a:lnTo>
                <a:lnTo>
                  <a:pt x="47" y="49"/>
                </a:lnTo>
                <a:lnTo>
                  <a:pt x="36" y="61"/>
                </a:lnTo>
                <a:lnTo>
                  <a:pt x="26" y="72"/>
                </a:lnTo>
                <a:lnTo>
                  <a:pt x="18" y="86"/>
                </a:lnTo>
                <a:lnTo>
                  <a:pt x="11" y="98"/>
                </a:lnTo>
                <a:lnTo>
                  <a:pt x="6" y="113"/>
                </a:lnTo>
                <a:lnTo>
                  <a:pt x="2" y="127"/>
                </a:lnTo>
                <a:lnTo>
                  <a:pt x="0" y="141"/>
                </a:lnTo>
                <a:lnTo>
                  <a:pt x="0" y="156"/>
                </a:lnTo>
                <a:lnTo>
                  <a:pt x="4" y="171"/>
                </a:lnTo>
                <a:lnTo>
                  <a:pt x="4" y="171"/>
                </a:lnTo>
                <a:lnTo>
                  <a:pt x="10" y="184"/>
                </a:lnTo>
                <a:lnTo>
                  <a:pt x="17" y="196"/>
                </a:lnTo>
                <a:lnTo>
                  <a:pt x="28" y="208"/>
                </a:lnTo>
                <a:lnTo>
                  <a:pt x="39" y="219"/>
                </a:lnTo>
                <a:lnTo>
                  <a:pt x="51" y="229"/>
                </a:lnTo>
                <a:lnTo>
                  <a:pt x="65" y="237"/>
                </a:lnTo>
                <a:lnTo>
                  <a:pt x="79" y="244"/>
                </a:lnTo>
                <a:lnTo>
                  <a:pt x="93" y="250"/>
                </a:lnTo>
                <a:lnTo>
                  <a:pt x="93" y="250"/>
                </a:lnTo>
                <a:lnTo>
                  <a:pt x="108" y="252"/>
                </a:lnTo>
                <a:lnTo>
                  <a:pt x="124" y="255"/>
                </a:lnTo>
                <a:lnTo>
                  <a:pt x="141" y="256"/>
                </a:lnTo>
                <a:lnTo>
                  <a:pt x="156" y="259"/>
                </a:lnTo>
                <a:lnTo>
                  <a:pt x="156" y="259"/>
                </a:lnTo>
                <a:lnTo>
                  <a:pt x="167" y="261"/>
                </a:lnTo>
                <a:lnTo>
                  <a:pt x="167" y="261"/>
                </a:lnTo>
                <a:lnTo>
                  <a:pt x="167" y="262"/>
                </a:lnTo>
                <a:lnTo>
                  <a:pt x="168" y="262"/>
                </a:lnTo>
                <a:lnTo>
                  <a:pt x="168" y="262"/>
                </a:lnTo>
                <a:lnTo>
                  <a:pt x="179" y="265"/>
                </a:lnTo>
                <a:lnTo>
                  <a:pt x="190" y="265"/>
                </a:lnTo>
                <a:lnTo>
                  <a:pt x="203" y="262"/>
                </a:lnTo>
                <a:lnTo>
                  <a:pt x="214" y="258"/>
                </a:lnTo>
                <a:lnTo>
                  <a:pt x="225" y="252"/>
                </a:lnTo>
                <a:lnTo>
                  <a:pt x="236" y="247"/>
                </a:lnTo>
                <a:lnTo>
                  <a:pt x="255" y="233"/>
                </a:lnTo>
                <a:lnTo>
                  <a:pt x="255" y="233"/>
                </a:lnTo>
                <a:lnTo>
                  <a:pt x="266" y="222"/>
                </a:lnTo>
                <a:lnTo>
                  <a:pt x="277" y="210"/>
                </a:lnTo>
                <a:lnTo>
                  <a:pt x="285" y="196"/>
                </a:lnTo>
                <a:lnTo>
                  <a:pt x="293" y="182"/>
                </a:lnTo>
                <a:lnTo>
                  <a:pt x="299" y="166"/>
                </a:lnTo>
                <a:lnTo>
                  <a:pt x="303" y="150"/>
                </a:lnTo>
                <a:lnTo>
                  <a:pt x="306" y="134"/>
                </a:lnTo>
                <a:lnTo>
                  <a:pt x="306" y="119"/>
                </a:lnTo>
                <a:lnTo>
                  <a:pt x="306" y="119"/>
                </a:lnTo>
                <a:close/>
                <a:moveTo>
                  <a:pt x="273" y="204"/>
                </a:moveTo>
                <a:lnTo>
                  <a:pt x="273" y="204"/>
                </a:lnTo>
                <a:lnTo>
                  <a:pt x="266" y="212"/>
                </a:lnTo>
                <a:lnTo>
                  <a:pt x="259" y="221"/>
                </a:lnTo>
                <a:lnTo>
                  <a:pt x="249" y="229"/>
                </a:lnTo>
                <a:lnTo>
                  <a:pt x="240" y="237"/>
                </a:lnTo>
                <a:lnTo>
                  <a:pt x="229" y="244"/>
                </a:lnTo>
                <a:lnTo>
                  <a:pt x="218" y="250"/>
                </a:lnTo>
                <a:lnTo>
                  <a:pt x="207" y="254"/>
                </a:lnTo>
                <a:lnTo>
                  <a:pt x="196" y="256"/>
                </a:lnTo>
                <a:lnTo>
                  <a:pt x="196" y="256"/>
                </a:lnTo>
                <a:lnTo>
                  <a:pt x="203" y="254"/>
                </a:lnTo>
                <a:lnTo>
                  <a:pt x="209" y="250"/>
                </a:lnTo>
                <a:lnTo>
                  <a:pt x="209" y="250"/>
                </a:lnTo>
                <a:lnTo>
                  <a:pt x="211" y="248"/>
                </a:lnTo>
                <a:lnTo>
                  <a:pt x="211" y="247"/>
                </a:lnTo>
                <a:lnTo>
                  <a:pt x="209" y="245"/>
                </a:lnTo>
                <a:lnTo>
                  <a:pt x="208" y="245"/>
                </a:lnTo>
                <a:lnTo>
                  <a:pt x="208" y="245"/>
                </a:lnTo>
                <a:lnTo>
                  <a:pt x="203" y="248"/>
                </a:lnTo>
                <a:lnTo>
                  <a:pt x="196" y="251"/>
                </a:lnTo>
                <a:lnTo>
                  <a:pt x="179" y="252"/>
                </a:lnTo>
                <a:lnTo>
                  <a:pt x="163" y="252"/>
                </a:lnTo>
                <a:lnTo>
                  <a:pt x="150" y="250"/>
                </a:lnTo>
                <a:lnTo>
                  <a:pt x="150" y="250"/>
                </a:lnTo>
                <a:lnTo>
                  <a:pt x="139" y="248"/>
                </a:lnTo>
                <a:lnTo>
                  <a:pt x="128" y="247"/>
                </a:lnTo>
                <a:lnTo>
                  <a:pt x="108" y="244"/>
                </a:lnTo>
                <a:lnTo>
                  <a:pt x="108" y="244"/>
                </a:lnTo>
                <a:lnTo>
                  <a:pt x="97" y="241"/>
                </a:lnTo>
                <a:lnTo>
                  <a:pt x="86" y="239"/>
                </a:lnTo>
                <a:lnTo>
                  <a:pt x="75" y="233"/>
                </a:lnTo>
                <a:lnTo>
                  <a:pt x="65" y="226"/>
                </a:lnTo>
                <a:lnTo>
                  <a:pt x="47" y="212"/>
                </a:lnTo>
                <a:lnTo>
                  <a:pt x="29" y="197"/>
                </a:lnTo>
                <a:lnTo>
                  <a:pt x="29" y="197"/>
                </a:lnTo>
                <a:lnTo>
                  <a:pt x="22" y="190"/>
                </a:lnTo>
                <a:lnTo>
                  <a:pt x="17" y="182"/>
                </a:lnTo>
                <a:lnTo>
                  <a:pt x="13" y="174"/>
                </a:lnTo>
                <a:lnTo>
                  <a:pt x="10" y="167"/>
                </a:lnTo>
                <a:lnTo>
                  <a:pt x="7" y="159"/>
                </a:lnTo>
                <a:lnTo>
                  <a:pt x="7" y="149"/>
                </a:lnTo>
                <a:lnTo>
                  <a:pt x="7" y="141"/>
                </a:lnTo>
                <a:lnTo>
                  <a:pt x="9" y="133"/>
                </a:lnTo>
                <a:lnTo>
                  <a:pt x="13" y="115"/>
                </a:lnTo>
                <a:lnTo>
                  <a:pt x="20" y="98"/>
                </a:lnTo>
                <a:lnTo>
                  <a:pt x="29" y="83"/>
                </a:lnTo>
                <a:lnTo>
                  <a:pt x="39" y="69"/>
                </a:lnTo>
                <a:lnTo>
                  <a:pt x="39" y="69"/>
                </a:lnTo>
                <a:lnTo>
                  <a:pt x="48" y="58"/>
                </a:lnTo>
                <a:lnTo>
                  <a:pt x="59" y="47"/>
                </a:lnTo>
                <a:lnTo>
                  <a:pt x="72" y="39"/>
                </a:lnTo>
                <a:lnTo>
                  <a:pt x="84" y="31"/>
                </a:lnTo>
                <a:lnTo>
                  <a:pt x="97" y="22"/>
                </a:lnTo>
                <a:lnTo>
                  <a:pt x="110" y="17"/>
                </a:lnTo>
                <a:lnTo>
                  <a:pt x="124" y="13"/>
                </a:lnTo>
                <a:lnTo>
                  <a:pt x="139" y="9"/>
                </a:lnTo>
                <a:lnTo>
                  <a:pt x="139" y="9"/>
                </a:lnTo>
                <a:lnTo>
                  <a:pt x="150" y="7"/>
                </a:lnTo>
                <a:lnTo>
                  <a:pt x="161" y="7"/>
                </a:lnTo>
                <a:lnTo>
                  <a:pt x="172" y="7"/>
                </a:lnTo>
                <a:lnTo>
                  <a:pt x="183" y="9"/>
                </a:lnTo>
                <a:lnTo>
                  <a:pt x="193" y="11"/>
                </a:lnTo>
                <a:lnTo>
                  <a:pt x="204" y="14"/>
                </a:lnTo>
                <a:lnTo>
                  <a:pt x="225" y="22"/>
                </a:lnTo>
                <a:lnTo>
                  <a:pt x="244" y="35"/>
                </a:lnTo>
                <a:lnTo>
                  <a:pt x="252" y="40"/>
                </a:lnTo>
                <a:lnTo>
                  <a:pt x="260" y="49"/>
                </a:lnTo>
                <a:lnTo>
                  <a:pt x="269" y="55"/>
                </a:lnTo>
                <a:lnTo>
                  <a:pt x="276" y="65"/>
                </a:lnTo>
                <a:lnTo>
                  <a:pt x="281" y="73"/>
                </a:lnTo>
                <a:lnTo>
                  <a:pt x="287" y="83"/>
                </a:lnTo>
                <a:lnTo>
                  <a:pt x="287" y="83"/>
                </a:lnTo>
                <a:lnTo>
                  <a:pt x="293" y="98"/>
                </a:lnTo>
                <a:lnTo>
                  <a:pt x="296" y="115"/>
                </a:lnTo>
                <a:lnTo>
                  <a:pt x="298" y="130"/>
                </a:lnTo>
                <a:lnTo>
                  <a:pt x="296" y="145"/>
                </a:lnTo>
                <a:lnTo>
                  <a:pt x="292" y="160"/>
                </a:lnTo>
                <a:lnTo>
                  <a:pt x="288" y="175"/>
                </a:lnTo>
                <a:lnTo>
                  <a:pt x="281" y="189"/>
                </a:lnTo>
                <a:lnTo>
                  <a:pt x="273" y="204"/>
                </a:lnTo>
                <a:lnTo>
                  <a:pt x="273" y="20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Elsie" panose="02000000000000000000" charset="0"/>
              <a:ea typeface="Elsie" panose="02000000000000000000" charset="0"/>
            </a:endParaRPr>
          </a:p>
        </p:txBody>
      </p:sp>
      <p:pic>
        <p:nvPicPr>
          <p:cNvPr id="15" name="图片 9" descr="C:\Users\Administrator\Desktop\新建文件夹\1 (4).png1 (4)">
            <a:extLst>
              <a:ext uri="{FF2B5EF4-FFF2-40B4-BE49-F238E27FC236}">
                <a16:creationId xmlns:a16="http://schemas.microsoft.com/office/drawing/2014/main" id="{CCDBA81B-CBED-43D9-AC02-B7DCBF4B92F8}"/>
              </a:ext>
            </a:extLst>
          </p:cNvPr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2011799" y="1850113"/>
            <a:ext cx="1246505" cy="17545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E9E11-B55F-4E03-92D1-049F04BF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0" y="-14068"/>
            <a:ext cx="12215595" cy="6932808"/>
            <a:chOff x="0" y="-14068"/>
            <a:chExt cx="12215595" cy="6932808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4068"/>
              <a:ext cx="12215595" cy="6932808"/>
            </a:xfrm>
            <a:prstGeom prst="rect">
              <a:avLst/>
            </a:prstGeom>
          </p:spPr>
        </p:pic>
        <p:grpSp>
          <p:nvGrpSpPr>
            <p:cNvPr id="56" name="组合 55"/>
            <p:cNvGrpSpPr/>
            <p:nvPr/>
          </p:nvGrpSpPr>
          <p:grpSpPr>
            <a:xfrm>
              <a:off x="42204" y="0"/>
              <a:ext cx="12083268" cy="375178"/>
              <a:chOff x="0" y="0"/>
              <a:chExt cx="12083268" cy="375178"/>
            </a:xfrm>
          </p:grpSpPr>
          <p:pic>
            <p:nvPicPr>
              <p:cNvPr id="57" name="图片 56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0" y="0"/>
                <a:ext cx="7105650" cy="361702"/>
              </a:xfrm>
              <a:prstGeom prst="rect">
                <a:avLst/>
              </a:prstGeom>
            </p:spPr>
          </p:pic>
          <p:pic>
            <p:nvPicPr>
              <p:cNvPr id="58" name="图片 57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4977618" y="13476"/>
                <a:ext cx="7105650" cy="361702"/>
              </a:xfrm>
              <a:prstGeom prst="rect">
                <a:avLst/>
              </a:prstGeom>
            </p:spPr>
          </p:pic>
        </p:grpSp>
      </p:grpSp>
      <p:sp>
        <p:nvSpPr>
          <p:cNvPr id="52" name="文本框 51"/>
          <p:cNvSpPr txBox="1"/>
          <p:nvPr/>
        </p:nvSpPr>
        <p:spPr>
          <a:xfrm>
            <a:off x="1836933" y="1860056"/>
            <a:ext cx="9305550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</a:t>
            </a:r>
            <a:endParaRPr lang="en-US" dirty="0">
              <a:solidFill>
                <a:srgbClr val="595959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solidFill>
                  <a:srgbClr val="595959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 diễn biến tình hình dịch Covid-19 đang phức tạp thì đặt hàng online đang là hình thức được ưa chuộng</a:t>
            </a:r>
            <a:endParaRPr lang="vi-VN" dirty="0">
              <a:solidFill>
                <a:srgbClr val="5959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Nhìn chung, căn tin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túc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TPHCM</a:t>
            </a:r>
            <a:r>
              <a:rPr lang="vi-VN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chủ yếu sử dụng quy trình thủ công.</a:t>
            </a:r>
          </a:p>
        </p:txBody>
      </p:sp>
      <p:grpSp>
        <p:nvGrpSpPr>
          <p:cNvPr id="10" name="组合 3">
            <a:extLst>
              <a:ext uri="{FF2B5EF4-FFF2-40B4-BE49-F238E27FC236}">
                <a16:creationId xmlns:a16="http://schemas.microsoft.com/office/drawing/2014/main" id="{D8BE4F25-F322-4253-8EA2-7E8D29B39236}"/>
              </a:ext>
            </a:extLst>
          </p:cNvPr>
          <p:cNvGrpSpPr/>
          <p:nvPr/>
        </p:nvGrpSpPr>
        <p:grpSpPr>
          <a:xfrm>
            <a:off x="1836933" y="5175315"/>
            <a:ext cx="9003892" cy="1843878"/>
            <a:chOff x="732402" y="4768329"/>
            <a:chExt cx="10985458" cy="2250864"/>
          </a:xfrm>
        </p:grpSpPr>
        <p:pic>
          <p:nvPicPr>
            <p:cNvPr id="11" name="图片 2">
              <a:extLst>
                <a:ext uri="{FF2B5EF4-FFF2-40B4-BE49-F238E27FC236}">
                  <a16:creationId xmlns:a16="http://schemas.microsoft.com/office/drawing/2014/main" id="{7B629C1F-1F17-4567-A950-D7695E8A6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0357401" y="4902005"/>
              <a:ext cx="1360459" cy="2117188"/>
            </a:xfrm>
            <a:prstGeom prst="rect">
              <a:avLst/>
            </a:prstGeom>
          </p:spPr>
        </p:pic>
        <p:pic>
          <p:nvPicPr>
            <p:cNvPr id="12" name="图片 64">
              <a:extLst>
                <a:ext uri="{FF2B5EF4-FFF2-40B4-BE49-F238E27FC236}">
                  <a16:creationId xmlns:a16="http://schemas.microsoft.com/office/drawing/2014/main" id="{8972D501-FFB2-4FDF-98B1-8E6CB859E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/>
            <a:srcRect l="-14112"/>
            <a:stretch>
              <a:fillRect/>
            </a:stretch>
          </p:blipFill>
          <p:spPr>
            <a:xfrm>
              <a:off x="9478398" y="5976992"/>
              <a:ext cx="556319" cy="947995"/>
            </a:xfrm>
            <a:prstGeom prst="rect">
              <a:avLst/>
            </a:prstGeom>
          </p:spPr>
        </p:pic>
        <p:pic>
          <p:nvPicPr>
            <p:cNvPr id="13" name="图片 65">
              <a:extLst>
                <a:ext uri="{FF2B5EF4-FFF2-40B4-BE49-F238E27FC236}">
                  <a16:creationId xmlns:a16="http://schemas.microsoft.com/office/drawing/2014/main" id="{40B4696B-471B-4201-B248-2C1FE790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 flipH="1">
              <a:off x="732402" y="4768329"/>
              <a:ext cx="1337152" cy="2117188"/>
            </a:xfrm>
            <a:prstGeom prst="rect">
              <a:avLst/>
            </a:prstGeom>
          </p:spPr>
        </p:pic>
        <p:pic>
          <p:nvPicPr>
            <p:cNvPr id="14" name="图片 66">
              <a:extLst>
                <a:ext uri="{FF2B5EF4-FFF2-40B4-BE49-F238E27FC236}">
                  <a16:creationId xmlns:a16="http://schemas.microsoft.com/office/drawing/2014/main" id="{D03D9C61-4F92-4242-ACDA-AE6F2C770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8725587" y="5849056"/>
              <a:ext cx="687758" cy="1070310"/>
            </a:xfrm>
            <a:prstGeom prst="rect">
              <a:avLst/>
            </a:prstGeom>
          </p:spPr>
        </p:pic>
        <p:pic>
          <p:nvPicPr>
            <p:cNvPr id="15" name="图片 67">
              <a:extLst>
                <a:ext uri="{FF2B5EF4-FFF2-40B4-BE49-F238E27FC236}">
                  <a16:creationId xmlns:a16="http://schemas.microsoft.com/office/drawing/2014/main" id="{1E59234B-844B-4523-BEB3-AB1479B29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>
              <a:off x="9981379" y="5845318"/>
              <a:ext cx="212440" cy="1070310"/>
            </a:xfrm>
            <a:prstGeom prst="rect">
              <a:avLst/>
            </a:prstGeom>
          </p:spPr>
        </p:pic>
        <p:pic>
          <p:nvPicPr>
            <p:cNvPr id="16" name="图片 68">
              <a:extLst>
                <a:ext uri="{FF2B5EF4-FFF2-40B4-BE49-F238E27FC236}">
                  <a16:creationId xmlns:a16="http://schemas.microsoft.com/office/drawing/2014/main" id="{975CE0A5-BEFE-4BDD-8D65-8251F8627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/>
            <a:srcRect l="-14112"/>
            <a:stretch>
              <a:fillRect/>
            </a:stretch>
          </p:blipFill>
          <p:spPr>
            <a:xfrm>
              <a:off x="7713310" y="6018515"/>
              <a:ext cx="556319" cy="947995"/>
            </a:xfrm>
            <a:prstGeom prst="rect">
              <a:avLst/>
            </a:prstGeom>
          </p:spPr>
        </p:pic>
        <p:pic>
          <p:nvPicPr>
            <p:cNvPr id="17" name="图片 69">
              <a:extLst>
                <a:ext uri="{FF2B5EF4-FFF2-40B4-BE49-F238E27FC236}">
                  <a16:creationId xmlns:a16="http://schemas.microsoft.com/office/drawing/2014/main" id="{A745D06B-94CA-46B8-8262-A87A04B77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7066589" y="5845974"/>
              <a:ext cx="687758" cy="1070310"/>
            </a:xfrm>
            <a:prstGeom prst="rect">
              <a:avLst/>
            </a:prstGeom>
          </p:spPr>
        </p:pic>
        <p:pic>
          <p:nvPicPr>
            <p:cNvPr id="18" name="图片 70">
              <a:extLst>
                <a:ext uri="{FF2B5EF4-FFF2-40B4-BE49-F238E27FC236}">
                  <a16:creationId xmlns:a16="http://schemas.microsoft.com/office/drawing/2014/main" id="{E727B807-5781-4994-A297-0E07DB90D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>
              <a:off x="8139809" y="5843518"/>
              <a:ext cx="212440" cy="1070310"/>
            </a:xfrm>
            <a:prstGeom prst="rect">
              <a:avLst/>
            </a:prstGeom>
          </p:spPr>
        </p:pic>
        <p:pic>
          <p:nvPicPr>
            <p:cNvPr id="19" name="图片 71">
              <a:extLst>
                <a:ext uri="{FF2B5EF4-FFF2-40B4-BE49-F238E27FC236}">
                  <a16:creationId xmlns:a16="http://schemas.microsoft.com/office/drawing/2014/main" id="{2787FCF0-46D9-47B1-8356-BE76EAFE3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/>
            <a:srcRect l="-14112"/>
            <a:stretch>
              <a:fillRect/>
            </a:stretch>
          </p:blipFill>
          <p:spPr>
            <a:xfrm>
              <a:off x="8290422" y="5558100"/>
              <a:ext cx="814638" cy="1388184"/>
            </a:xfrm>
            <a:prstGeom prst="rect">
              <a:avLst/>
            </a:prstGeom>
          </p:spPr>
        </p:pic>
        <p:pic>
          <p:nvPicPr>
            <p:cNvPr id="20" name="图片 72">
              <a:extLst>
                <a:ext uri="{FF2B5EF4-FFF2-40B4-BE49-F238E27FC236}">
                  <a16:creationId xmlns:a16="http://schemas.microsoft.com/office/drawing/2014/main" id="{F8B254EF-DA22-403E-9EB4-F9CDA6EE3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/>
            <a:srcRect l="-14112"/>
            <a:stretch>
              <a:fillRect/>
            </a:stretch>
          </p:blipFill>
          <p:spPr>
            <a:xfrm>
              <a:off x="5303324" y="6075839"/>
              <a:ext cx="498312" cy="849149"/>
            </a:xfrm>
            <a:prstGeom prst="rect">
              <a:avLst/>
            </a:prstGeom>
          </p:spPr>
        </p:pic>
        <p:pic>
          <p:nvPicPr>
            <p:cNvPr id="21" name="图片 73">
              <a:extLst>
                <a:ext uri="{FF2B5EF4-FFF2-40B4-BE49-F238E27FC236}">
                  <a16:creationId xmlns:a16="http://schemas.microsoft.com/office/drawing/2014/main" id="{24722C58-C024-4BEA-81E0-811521137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4670308" y="5916052"/>
              <a:ext cx="616046" cy="958710"/>
            </a:xfrm>
            <a:prstGeom prst="rect">
              <a:avLst/>
            </a:prstGeom>
          </p:spPr>
        </p:pic>
        <p:pic>
          <p:nvPicPr>
            <p:cNvPr id="22" name="图片 74">
              <a:extLst>
                <a:ext uri="{FF2B5EF4-FFF2-40B4-BE49-F238E27FC236}">
                  <a16:creationId xmlns:a16="http://schemas.microsoft.com/office/drawing/2014/main" id="{F71CECB8-F368-4AA2-8AA6-715136F72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/>
            <a:srcRect/>
            <a:stretch>
              <a:fillRect/>
            </a:stretch>
          </p:blipFill>
          <p:spPr>
            <a:xfrm>
              <a:off x="5693966" y="5913596"/>
              <a:ext cx="190289" cy="958710"/>
            </a:xfrm>
            <a:prstGeom prst="rect">
              <a:avLst/>
            </a:prstGeom>
          </p:spPr>
        </p:pic>
        <p:pic>
          <p:nvPicPr>
            <p:cNvPr id="23" name="图片 75">
              <a:extLst>
                <a:ext uri="{FF2B5EF4-FFF2-40B4-BE49-F238E27FC236}">
                  <a16:creationId xmlns:a16="http://schemas.microsoft.com/office/drawing/2014/main" id="{FABB0D9B-6811-49D7-8469-6E6FA0253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/>
            <a:srcRect l="-14112"/>
            <a:stretch>
              <a:fillRect/>
            </a:stretch>
          </p:blipFill>
          <p:spPr>
            <a:xfrm>
              <a:off x="3995356" y="6075838"/>
              <a:ext cx="498312" cy="849149"/>
            </a:xfrm>
            <a:prstGeom prst="rect">
              <a:avLst/>
            </a:prstGeom>
          </p:spPr>
        </p:pic>
        <p:pic>
          <p:nvPicPr>
            <p:cNvPr id="24" name="图片 76">
              <a:extLst>
                <a:ext uri="{FF2B5EF4-FFF2-40B4-BE49-F238E27FC236}">
                  <a16:creationId xmlns:a16="http://schemas.microsoft.com/office/drawing/2014/main" id="{7E1189F4-458B-43FD-887E-0AFD918B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3296668" y="5899318"/>
              <a:ext cx="616046" cy="958710"/>
            </a:xfrm>
            <a:prstGeom prst="rect">
              <a:avLst/>
            </a:prstGeom>
          </p:spPr>
        </p:pic>
        <p:pic>
          <p:nvPicPr>
            <p:cNvPr id="25" name="图片 77">
              <a:extLst>
                <a:ext uri="{FF2B5EF4-FFF2-40B4-BE49-F238E27FC236}">
                  <a16:creationId xmlns:a16="http://schemas.microsoft.com/office/drawing/2014/main" id="{752C4DFE-78F1-41EB-B963-706F74FAF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/>
            <a:srcRect l="-14112"/>
            <a:stretch>
              <a:fillRect/>
            </a:stretch>
          </p:blipFill>
          <p:spPr>
            <a:xfrm>
              <a:off x="4334881" y="5658866"/>
              <a:ext cx="729697" cy="1243440"/>
            </a:xfrm>
            <a:prstGeom prst="rect">
              <a:avLst/>
            </a:prstGeom>
          </p:spPr>
        </p:pic>
        <p:pic>
          <p:nvPicPr>
            <p:cNvPr id="26" name="图片 78">
              <a:extLst>
                <a:ext uri="{FF2B5EF4-FFF2-40B4-BE49-F238E27FC236}">
                  <a16:creationId xmlns:a16="http://schemas.microsoft.com/office/drawing/2014/main" id="{6E783661-C308-4EA1-909D-E1A8D3053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6202402" y="5983915"/>
              <a:ext cx="616046" cy="958710"/>
            </a:xfrm>
            <a:prstGeom prst="rect">
              <a:avLst/>
            </a:prstGeom>
          </p:spPr>
        </p:pic>
        <p:pic>
          <p:nvPicPr>
            <p:cNvPr id="27" name="图片 79">
              <a:extLst>
                <a:ext uri="{FF2B5EF4-FFF2-40B4-BE49-F238E27FC236}">
                  <a16:creationId xmlns:a16="http://schemas.microsoft.com/office/drawing/2014/main" id="{57004325-AF87-4380-8354-B348FC430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/>
            <a:srcRect l="-14112"/>
            <a:stretch>
              <a:fillRect/>
            </a:stretch>
          </p:blipFill>
          <p:spPr>
            <a:xfrm>
              <a:off x="2715714" y="6031382"/>
              <a:ext cx="498312" cy="849149"/>
            </a:xfrm>
            <a:prstGeom prst="rect">
              <a:avLst/>
            </a:prstGeom>
          </p:spPr>
        </p:pic>
        <p:pic>
          <p:nvPicPr>
            <p:cNvPr id="28" name="图片 80">
              <a:extLst>
                <a:ext uri="{FF2B5EF4-FFF2-40B4-BE49-F238E27FC236}">
                  <a16:creationId xmlns:a16="http://schemas.microsoft.com/office/drawing/2014/main" id="{E2EAB967-D500-47C6-9040-2E58EE7E1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2096958" y="5955118"/>
              <a:ext cx="616046" cy="95871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3686-938F-4984-BAB0-2A25806A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7572A40F-A13B-4D41-A84A-65AF6331729A}"/>
              </a:ext>
            </a:extLst>
          </p:cNvPr>
          <p:cNvSpPr txBox="1"/>
          <p:nvPr/>
        </p:nvSpPr>
        <p:spPr>
          <a:xfrm>
            <a:off x="0" y="664865"/>
            <a:ext cx="409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1. TỔNG QUAN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/>
        </p:nvGrpSpPr>
        <p:grpSpPr>
          <a:xfrm>
            <a:off x="0" y="-14068"/>
            <a:ext cx="12215595" cy="6932808"/>
            <a:chOff x="0" y="-14068"/>
            <a:chExt cx="12215595" cy="6932808"/>
          </a:xfrm>
        </p:grpSpPr>
        <p:pic>
          <p:nvPicPr>
            <p:cNvPr id="120" name="图片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4068"/>
              <a:ext cx="12215595" cy="6932808"/>
            </a:xfrm>
            <a:prstGeom prst="rect">
              <a:avLst/>
            </a:prstGeom>
          </p:spPr>
        </p:pic>
        <p:grpSp>
          <p:nvGrpSpPr>
            <p:cNvPr id="121" name="组合 120"/>
            <p:cNvGrpSpPr/>
            <p:nvPr/>
          </p:nvGrpSpPr>
          <p:grpSpPr>
            <a:xfrm>
              <a:off x="42204" y="0"/>
              <a:ext cx="12083268" cy="375178"/>
              <a:chOff x="0" y="0"/>
              <a:chExt cx="12083268" cy="375178"/>
            </a:xfrm>
          </p:grpSpPr>
          <p:pic>
            <p:nvPicPr>
              <p:cNvPr id="122" name="图片 121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0" y="0"/>
                <a:ext cx="7105650" cy="361702"/>
              </a:xfrm>
              <a:prstGeom prst="rect">
                <a:avLst/>
              </a:prstGeom>
            </p:spPr>
          </p:pic>
          <p:pic>
            <p:nvPicPr>
              <p:cNvPr id="123" name="图片 122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4977618" y="13476"/>
                <a:ext cx="7105650" cy="361702"/>
              </a:xfrm>
              <a:prstGeom prst="rect">
                <a:avLst/>
              </a:prstGeom>
            </p:spPr>
          </p:pic>
        </p:grpSp>
      </p:grpSp>
      <p:pic>
        <p:nvPicPr>
          <p:cNvPr id="9" name="图片 8" descr="1 (2)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7190247">
            <a:off x="1868841" y="1900573"/>
            <a:ext cx="1126241" cy="1030858"/>
          </a:xfrm>
          <a:prstGeom prst="rect">
            <a:avLst/>
          </a:prstGeom>
        </p:spPr>
      </p:pic>
      <p:pic>
        <p:nvPicPr>
          <p:cNvPr id="10" name="图片 9" descr="1 (2)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 rot="17374967">
            <a:off x="2017052" y="5064430"/>
            <a:ext cx="1013089" cy="1212571"/>
          </a:xfrm>
          <a:prstGeom prst="rect">
            <a:avLst/>
          </a:prstGeom>
        </p:spPr>
      </p:pic>
      <p:pic>
        <p:nvPicPr>
          <p:cNvPr id="16" name="图片 15" descr="1 (2)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 rot="17374409">
            <a:off x="1873534" y="3513954"/>
            <a:ext cx="1051883" cy="112656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838397" y="1882960"/>
            <a:ext cx="325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TIẾT KIỆM THỜI GIAN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Elsie" panose="02000000000000000000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53569" y="2173592"/>
            <a:ext cx="927190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Người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quản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lí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không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cần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mất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thời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gian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ghi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chép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đơn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hàng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.</a:t>
            </a:r>
            <a:b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</a:b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Khách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hàng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thoải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mái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xem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thực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đơn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các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món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mà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không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cần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đến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cửa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200" dirty="0" err="1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hàng</a:t>
            </a:r>
            <a:r>
              <a:rPr lang="en-US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.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853569" y="3643735"/>
            <a:ext cx="325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CẮT GIẢM CHI PHÍ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Elsie" panose="02000000000000000000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853569" y="3892114"/>
            <a:ext cx="4078709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ms-MY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Giảm các chi phí về lưu trữ, ghi chép.</a:t>
            </a:r>
            <a:br>
              <a:rPr lang="ms-MY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</a:br>
            <a:r>
              <a:rPr lang="ms-MY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Giảm thiếu tiền cước viễn thông của khách hàng.</a:t>
            </a:r>
            <a:endParaRPr lang="en-US" altLang="zh-CN" sz="1200" dirty="0">
              <a:solidFill>
                <a:srgbClr val="7F7F7F"/>
              </a:solidFill>
              <a:latin typeface="Arial" panose="020B0604020202020204" pitchFamily="34" charset="0"/>
              <a:ea typeface="Elsie" panose="02000000000000000000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53569" y="5118086"/>
            <a:ext cx="585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DỮ LIỆU ĐƯỢC LƯU TRỮ LÂU DÀI VÀ CHÍNH XÁC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Elsie" panose="02000000000000000000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53569" y="5434953"/>
            <a:ext cx="4078709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ms-MY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Thông tin được lưu trữ chính xác, rõ ràng.</a:t>
            </a:r>
          </a:p>
          <a:p>
            <a:pPr>
              <a:lnSpc>
                <a:spcPct val="150000"/>
              </a:lnSpc>
            </a:pPr>
            <a:r>
              <a:rPr lang="ms-MY" altLang="zh-CN" sz="1200" dirty="0">
                <a:solidFill>
                  <a:srgbClr val="7F7F7F"/>
                </a:solidFill>
                <a:latin typeface="Arial" panose="020B0604020202020204" pitchFamily="34" charset="0"/>
                <a:ea typeface="Elsie" panose="02000000000000000000" charset="0"/>
                <a:cs typeface="Arial" panose="020B0604020202020204" pitchFamily="34" charset="0"/>
                <a:sym typeface="+mn-lt"/>
              </a:rPr>
              <a:t>Doanh thu được tính tự động thi có đơn hàng.</a:t>
            </a:r>
            <a:endParaRPr lang="en-US" altLang="zh-CN" sz="1200" dirty="0">
              <a:solidFill>
                <a:srgbClr val="7F7F7F"/>
              </a:solidFill>
              <a:latin typeface="Arial" panose="020B0604020202020204" pitchFamily="34" charset="0"/>
              <a:ea typeface="Elsie" panose="02000000000000000000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ADBD4-9B55-47FD-9CE2-41B32DCB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7" name="文本框 17">
            <a:extLst>
              <a:ext uri="{FF2B5EF4-FFF2-40B4-BE49-F238E27FC236}">
                <a16:creationId xmlns:a16="http://schemas.microsoft.com/office/drawing/2014/main" id="{8FDE8F0F-D951-48D3-AD6C-F6A51C77FE17}"/>
              </a:ext>
            </a:extLst>
          </p:cNvPr>
          <p:cNvSpPr txBox="1"/>
          <p:nvPr/>
        </p:nvSpPr>
        <p:spPr>
          <a:xfrm>
            <a:off x="-63070" y="663691"/>
            <a:ext cx="409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1. TỔNG QUAN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215595" cy="8045120"/>
            <a:chOff x="0" y="-14068"/>
            <a:chExt cx="12215595" cy="8045120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4068"/>
              <a:ext cx="12215595" cy="6932808"/>
              <a:chOff x="0" y="-14068"/>
              <a:chExt cx="12215595" cy="693280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4068"/>
                <a:ext cx="12215595" cy="6932808"/>
              </a:xfrm>
              <a:prstGeom prst="rect">
                <a:avLst/>
              </a:prstGeom>
            </p:spPr>
          </p:pic>
          <p:grpSp>
            <p:nvGrpSpPr>
              <p:cNvPr id="10" name="组合 9"/>
              <p:cNvGrpSpPr/>
              <p:nvPr/>
            </p:nvGrpSpPr>
            <p:grpSpPr>
              <a:xfrm>
                <a:off x="42204" y="0"/>
                <a:ext cx="12083268" cy="375178"/>
                <a:chOff x="0" y="0"/>
                <a:chExt cx="12083268" cy="375178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 rotWithShape="1">
                <a:blip r:embed="rId3" cstate="screen"/>
                <a:srcRect b="50683"/>
                <a:stretch>
                  <a:fillRect/>
                </a:stretch>
              </p:blipFill>
              <p:spPr>
                <a:xfrm rot="10800000">
                  <a:off x="0" y="0"/>
                  <a:ext cx="7105650" cy="361702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3" cstate="screen"/>
                <a:srcRect b="50683"/>
                <a:stretch>
                  <a:fillRect/>
                </a:stretch>
              </p:blipFill>
              <p:spPr>
                <a:xfrm rot="10800000">
                  <a:off x="4977618" y="13476"/>
                  <a:ext cx="7105650" cy="361702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868" y="6141338"/>
              <a:ext cx="12190132" cy="1889714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2165295" y="3012776"/>
            <a:ext cx="104306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2. PHÂN TÍCH THIẾT KẾ HỆ THỐNG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pic>
        <p:nvPicPr>
          <p:cNvPr id="14" name="图片 8">
            <a:extLst>
              <a:ext uri="{FF2B5EF4-FFF2-40B4-BE49-F238E27FC236}">
                <a16:creationId xmlns:a16="http://schemas.microsoft.com/office/drawing/2014/main" id="{F5E160CF-9242-4857-9028-2E40B3925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21" y="2540991"/>
            <a:ext cx="1912510" cy="18471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9E1C11-A48A-4E22-BBBC-2B70A2F0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-14068"/>
            <a:ext cx="12215595" cy="6932808"/>
            <a:chOff x="0" y="-14068"/>
            <a:chExt cx="12215595" cy="6932808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4068"/>
              <a:ext cx="12215595" cy="6932808"/>
            </a:xfrm>
            <a:prstGeom prst="rect">
              <a:avLst/>
            </a:prstGeom>
          </p:spPr>
        </p:pic>
        <p:grpSp>
          <p:nvGrpSpPr>
            <p:cNvPr id="51" name="组合 50"/>
            <p:cNvGrpSpPr/>
            <p:nvPr/>
          </p:nvGrpSpPr>
          <p:grpSpPr>
            <a:xfrm>
              <a:off x="42204" y="0"/>
              <a:ext cx="12083268" cy="375178"/>
              <a:chOff x="0" y="0"/>
              <a:chExt cx="12083268" cy="375178"/>
            </a:xfrm>
          </p:grpSpPr>
          <p:pic>
            <p:nvPicPr>
              <p:cNvPr id="52" name="图片 51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0" y="0"/>
                <a:ext cx="7105650" cy="361702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4977618" y="13476"/>
                <a:ext cx="7105650" cy="361702"/>
              </a:xfrm>
              <a:prstGeom prst="rect">
                <a:avLst/>
              </a:prstGeom>
            </p:spPr>
          </p:pic>
        </p:grpSp>
      </p:grpSp>
      <p:sp>
        <p:nvSpPr>
          <p:cNvPr id="2" name="AutoShape 2" descr="Android | CrackBerry">
            <a:extLst>
              <a:ext uri="{FF2B5EF4-FFF2-40B4-BE49-F238E27FC236}">
                <a16:creationId xmlns:a16="http://schemas.microsoft.com/office/drawing/2014/main" id="{A56475F5-6155-409A-83AB-5AB6E2C532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3C2020-6AD3-4D91-A99D-2EB9A862DB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59247"/>
            <a:ext cx="10363199" cy="486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2D2F6D-40D4-48DA-92E9-4C58599DEFCF}"/>
              </a:ext>
            </a:extLst>
          </p:cNvPr>
          <p:cNvSpPr txBox="1"/>
          <p:nvPr/>
        </p:nvSpPr>
        <p:spPr>
          <a:xfrm>
            <a:off x="3040380" y="6014244"/>
            <a:ext cx="6111240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10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rã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lí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E3A7A-0998-4C1B-A444-987D95FE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B6BC5C52-4BFA-4CF3-AAF7-DA102F8D7ED9}"/>
              </a:ext>
            </a:extLst>
          </p:cNvPr>
          <p:cNvSpPr txBox="1"/>
          <p:nvPr/>
        </p:nvSpPr>
        <p:spPr>
          <a:xfrm>
            <a:off x="-1737401" y="498865"/>
            <a:ext cx="1043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2. PHÂN TÍCH THIẾT KẾ HỆ THỐNG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78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-14068"/>
            <a:ext cx="12215595" cy="6932808"/>
            <a:chOff x="0" y="-14068"/>
            <a:chExt cx="12215595" cy="6932808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4068"/>
              <a:ext cx="12215595" cy="6932808"/>
            </a:xfrm>
            <a:prstGeom prst="rect">
              <a:avLst/>
            </a:prstGeom>
          </p:spPr>
        </p:pic>
        <p:grpSp>
          <p:nvGrpSpPr>
            <p:cNvPr id="51" name="组合 50"/>
            <p:cNvGrpSpPr/>
            <p:nvPr/>
          </p:nvGrpSpPr>
          <p:grpSpPr>
            <a:xfrm>
              <a:off x="42204" y="0"/>
              <a:ext cx="12083268" cy="375178"/>
              <a:chOff x="0" y="0"/>
              <a:chExt cx="12083268" cy="375178"/>
            </a:xfrm>
          </p:grpSpPr>
          <p:pic>
            <p:nvPicPr>
              <p:cNvPr id="52" name="图片 51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0" y="0"/>
                <a:ext cx="7105650" cy="361702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/>
            </p:nvPicPr>
            <p:blipFill rotWithShape="1">
              <a:blip r:embed="rId3" cstate="screen"/>
              <a:srcRect b="50683"/>
              <a:stretch>
                <a:fillRect/>
              </a:stretch>
            </p:blipFill>
            <p:spPr>
              <a:xfrm rot="10800000">
                <a:off x="4977618" y="13476"/>
                <a:ext cx="7105650" cy="361702"/>
              </a:xfrm>
              <a:prstGeom prst="rect">
                <a:avLst/>
              </a:prstGeom>
            </p:spPr>
          </p:pic>
        </p:grpSp>
      </p:grpSp>
      <p:sp>
        <p:nvSpPr>
          <p:cNvPr id="2" name="AutoShape 2" descr="Android | CrackBerry">
            <a:extLst>
              <a:ext uri="{FF2B5EF4-FFF2-40B4-BE49-F238E27FC236}">
                <a16:creationId xmlns:a16="http://schemas.microsoft.com/office/drawing/2014/main" id="{A56475F5-6155-409A-83AB-5AB6E2C532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D2F6D-40D4-48DA-92E9-4C58599DEFCF}"/>
              </a:ext>
            </a:extLst>
          </p:cNvPr>
          <p:cNvSpPr txBox="1"/>
          <p:nvPr/>
        </p:nvSpPr>
        <p:spPr>
          <a:xfrm>
            <a:off x="3040380" y="6014244"/>
            <a:ext cx="6111240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10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2.2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rã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286530-FD7B-4107-94C8-11CD8F0C321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96" y="1367758"/>
            <a:ext cx="9738201" cy="49885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AE17E-1206-4B16-8E95-2EA3F86A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BB90F333-48F4-4C13-9614-F1D4D79CC94A}"/>
              </a:ext>
            </a:extLst>
          </p:cNvPr>
          <p:cNvSpPr txBox="1"/>
          <p:nvPr/>
        </p:nvSpPr>
        <p:spPr>
          <a:xfrm>
            <a:off x="-1737401" y="498865"/>
            <a:ext cx="1043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2. PHÂN TÍCH THIẾT KẾ HỆ THỐNG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504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3595" y="0"/>
            <a:ext cx="12215595" cy="6932808"/>
            <a:chOff x="0" y="-14068"/>
            <a:chExt cx="12215595" cy="6932808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4068"/>
              <a:ext cx="12215595" cy="6932808"/>
              <a:chOff x="0" y="-14068"/>
              <a:chExt cx="12215595" cy="693280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4068"/>
                <a:ext cx="12215595" cy="6932808"/>
              </a:xfrm>
              <a:prstGeom prst="rect">
                <a:avLst/>
              </a:prstGeom>
            </p:spPr>
          </p:pic>
          <p:grpSp>
            <p:nvGrpSpPr>
              <p:cNvPr id="10" name="组合 9"/>
              <p:cNvGrpSpPr/>
              <p:nvPr/>
            </p:nvGrpSpPr>
            <p:grpSpPr>
              <a:xfrm>
                <a:off x="42204" y="0"/>
                <a:ext cx="12083268" cy="375178"/>
                <a:chOff x="0" y="0"/>
                <a:chExt cx="12083268" cy="375178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 rotWithShape="1">
                <a:blip r:embed="rId3" cstate="screen"/>
                <a:srcRect b="50683"/>
                <a:stretch>
                  <a:fillRect/>
                </a:stretch>
              </p:blipFill>
              <p:spPr>
                <a:xfrm rot="10800000">
                  <a:off x="0" y="0"/>
                  <a:ext cx="7105650" cy="361702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3" cstate="screen"/>
                <a:srcRect b="50683"/>
                <a:stretch>
                  <a:fillRect/>
                </a:stretch>
              </p:blipFill>
              <p:spPr>
                <a:xfrm rot="10800000">
                  <a:off x="4977618" y="13476"/>
                  <a:ext cx="7105650" cy="361702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1395" y="4994031"/>
              <a:ext cx="12190132" cy="1889714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5377815" y="2286635"/>
            <a:ext cx="4231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+mn-lt"/>
              </a:rPr>
              <a:t>3. GIỚI THIỆU ỨNG DỤNG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+mn-lt"/>
            </a:endParaRPr>
          </a:p>
        </p:txBody>
      </p:sp>
      <p:grpSp>
        <p:nvGrpSpPr>
          <p:cNvPr id="15" name="组合 10">
            <a:extLst>
              <a:ext uri="{FF2B5EF4-FFF2-40B4-BE49-F238E27FC236}">
                <a16:creationId xmlns:a16="http://schemas.microsoft.com/office/drawing/2014/main" id="{90293FD6-F9B0-4A66-8D5E-7EC66CBC111D}"/>
              </a:ext>
            </a:extLst>
          </p:cNvPr>
          <p:cNvGrpSpPr/>
          <p:nvPr/>
        </p:nvGrpSpPr>
        <p:grpSpPr>
          <a:xfrm>
            <a:off x="2352761" y="1687491"/>
            <a:ext cx="3387639" cy="2325349"/>
            <a:chOff x="1341152" y="2334064"/>
            <a:chExt cx="3736327" cy="3046317"/>
          </a:xfrm>
        </p:grpSpPr>
        <p:sp useBgFill="1">
          <p:nvSpPr>
            <p:cNvPr id="16" name="任意多边形 47">
              <a:extLst>
                <a:ext uri="{FF2B5EF4-FFF2-40B4-BE49-F238E27FC236}">
                  <a16:creationId xmlns:a16="http://schemas.microsoft.com/office/drawing/2014/main" id="{7FBFC168-409A-4E7C-AA05-2E15D1C063E7}"/>
                </a:ext>
              </a:extLst>
            </p:cNvPr>
            <p:cNvSpPr/>
            <p:nvPr/>
          </p:nvSpPr>
          <p:spPr>
            <a:xfrm>
              <a:off x="1341152" y="2334064"/>
              <a:ext cx="3736327" cy="2595111"/>
            </a:xfrm>
            <a:custGeom>
              <a:avLst/>
              <a:gdLst>
                <a:gd name="connsiteX0" fmla="*/ 692107 w 4233329"/>
                <a:gd name="connsiteY0" fmla="*/ 230189 h 3227560"/>
                <a:gd name="connsiteX1" fmla="*/ 606311 w 4233329"/>
                <a:gd name="connsiteY1" fmla="*/ 232933 h 3227560"/>
                <a:gd name="connsiteX2" fmla="*/ 330515 w 4233329"/>
                <a:gd name="connsiteY2" fmla="*/ 632928 h 3227560"/>
                <a:gd name="connsiteX3" fmla="*/ 403145 w 4233329"/>
                <a:gd name="connsiteY3" fmla="*/ 2772901 h 3227560"/>
                <a:gd name="connsiteX4" fmla="*/ 1440706 w 4233329"/>
                <a:gd name="connsiteY4" fmla="*/ 2952899 h 3227560"/>
                <a:gd name="connsiteX5" fmla="*/ 3703068 w 4233329"/>
                <a:gd name="connsiteY5" fmla="*/ 2920902 h 3227560"/>
                <a:gd name="connsiteX6" fmla="*/ 3906009 w 4233329"/>
                <a:gd name="connsiteY6" fmla="*/ 1782913 h 3227560"/>
                <a:gd name="connsiteX7" fmla="*/ 3775220 w 4233329"/>
                <a:gd name="connsiteY7" fmla="*/ 332932 h 3227560"/>
                <a:gd name="connsiteX8" fmla="*/ 1824604 w 4233329"/>
                <a:gd name="connsiteY8" fmla="*/ 262933 h 3227560"/>
                <a:gd name="connsiteX9" fmla="*/ 692107 w 4233329"/>
                <a:gd name="connsiteY9" fmla="*/ 230189 h 3227560"/>
                <a:gd name="connsiteX10" fmla="*/ 442503 w 4233329"/>
                <a:gd name="connsiteY10" fmla="*/ 300 h 3227560"/>
                <a:gd name="connsiteX11" fmla="*/ 1773431 w 4233329"/>
                <a:gd name="connsiteY11" fmla="*/ 38781 h 3227560"/>
                <a:gd name="connsiteX12" fmla="*/ 4065824 w 4233329"/>
                <a:gd name="connsiteY12" fmla="*/ 121045 h 3227560"/>
                <a:gd name="connsiteX13" fmla="*/ 4219530 w 4233329"/>
                <a:gd name="connsiteY13" fmla="*/ 1825085 h 3227560"/>
                <a:gd name="connsiteX14" fmla="*/ 3981031 w 4233329"/>
                <a:gd name="connsiteY14" fmla="*/ 3162467 h 3227560"/>
                <a:gd name="connsiteX15" fmla="*/ 1322268 w 4233329"/>
                <a:gd name="connsiteY15" fmla="*/ 3200070 h 3227560"/>
                <a:gd name="connsiteX16" fmla="*/ 102910 w 4233329"/>
                <a:gd name="connsiteY16" fmla="*/ 2988535 h 3227560"/>
                <a:gd name="connsiteX17" fmla="*/ 17555 w 4233329"/>
                <a:gd name="connsiteY17" fmla="*/ 473605 h 3227560"/>
                <a:gd name="connsiteX18" fmla="*/ 341674 w 4233329"/>
                <a:gd name="connsiteY18" fmla="*/ 3525 h 3227560"/>
                <a:gd name="connsiteX19" fmla="*/ 442503 w 4233329"/>
                <a:gd name="connsiteY19" fmla="*/ 300 h 322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33329" h="3227560">
                  <a:moveTo>
                    <a:pt x="692107" y="230189"/>
                  </a:moveTo>
                  <a:cubicBezTo>
                    <a:pt x="659083" y="230589"/>
                    <a:pt x="630305" y="231475"/>
                    <a:pt x="606311" y="232933"/>
                  </a:cubicBezTo>
                  <a:cubicBezTo>
                    <a:pt x="414362" y="244600"/>
                    <a:pt x="374752" y="437931"/>
                    <a:pt x="330515" y="632928"/>
                  </a:cubicBezTo>
                  <a:cubicBezTo>
                    <a:pt x="296654" y="1056256"/>
                    <a:pt x="320155" y="2603079"/>
                    <a:pt x="403145" y="2772901"/>
                  </a:cubicBezTo>
                  <a:cubicBezTo>
                    <a:pt x="486134" y="2942724"/>
                    <a:pt x="890719" y="2928232"/>
                    <a:pt x="1440706" y="2952899"/>
                  </a:cubicBezTo>
                  <a:cubicBezTo>
                    <a:pt x="1990693" y="2977566"/>
                    <a:pt x="3547289" y="3001102"/>
                    <a:pt x="3703068" y="2920902"/>
                  </a:cubicBezTo>
                  <a:cubicBezTo>
                    <a:pt x="3858848" y="2840703"/>
                    <a:pt x="3893984" y="2214242"/>
                    <a:pt x="3906009" y="1782913"/>
                  </a:cubicBezTo>
                  <a:cubicBezTo>
                    <a:pt x="3918035" y="1351585"/>
                    <a:pt x="3956302" y="484220"/>
                    <a:pt x="3775220" y="332932"/>
                  </a:cubicBezTo>
                  <a:cubicBezTo>
                    <a:pt x="3594137" y="181645"/>
                    <a:pt x="2352755" y="279599"/>
                    <a:pt x="1824604" y="262933"/>
                  </a:cubicBezTo>
                  <a:cubicBezTo>
                    <a:pt x="1362472" y="248350"/>
                    <a:pt x="923276" y="227386"/>
                    <a:pt x="692107" y="230189"/>
                  </a:cubicBezTo>
                  <a:close/>
                  <a:moveTo>
                    <a:pt x="442503" y="300"/>
                  </a:moveTo>
                  <a:cubicBezTo>
                    <a:pt x="714176" y="-2994"/>
                    <a:pt x="1230326" y="21643"/>
                    <a:pt x="1773431" y="38781"/>
                  </a:cubicBezTo>
                  <a:cubicBezTo>
                    <a:pt x="2394122" y="58367"/>
                    <a:pt x="3853013" y="-56751"/>
                    <a:pt x="4065824" y="121045"/>
                  </a:cubicBezTo>
                  <a:cubicBezTo>
                    <a:pt x="4278635" y="298840"/>
                    <a:pt x="4233662" y="1318182"/>
                    <a:pt x="4219530" y="1825085"/>
                  </a:cubicBezTo>
                  <a:cubicBezTo>
                    <a:pt x="4205397" y="2331989"/>
                    <a:pt x="4164105" y="3068215"/>
                    <a:pt x="3981031" y="3162467"/>
                  </a:cubicBezTo>
                  <a:cubicBezTo>
                    <a:pt x="3797956" y="3256719"/>
                    <a:pt x="1968621" y="3229059"/>
                    <a:pt x="1322268" y="3200070"/>
                  </a:cubicBezTo>
                  <a:cubicBezTo>
                    <a:pt x="675915" y="3171082"/>
                    <a:pt x="200440" y="3188112"/>
                    <a:pt x="102910" y="2988535"/>
                  </a:cubicBezTo>
                  <a:cubicBezTo>
                    <a:pt x="5380" y="2788957"/>
                    <a:pt x="-22240" y="971107"/>
                    <a:pt x="17555" y="473605"/>
                  </a:cubicBezTo>
                  <a:cubicBezTo>
                    <a:pt x="69542" y="244441"/>
                    <a:pt x="116093" y="17235"/>
                    <a:pt x="341674" y="3525"/>
                  </a:cubicBezTo>
                  <a:cubicBezTo>
                    <a:pt x="369872" y="1811"/>
                    <a:pt x="403693" y="770"/>
                    <a:pt x="442503" y="300"/>
                  </a:cubicBezTo>
                  <a:close/>
                </a:path>
              </a:pathLst>
            </a:custGeom>
            <a:ln w="25400" cap="rnd">
              <a:solidFill>
                <a:srgbClr val="34322F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Elsie" panose="02000000000000000000" charset="0"/>
                <a:ea typeface="Elsie" panose="02000000000000000000" charset="0"/>
              </a:endParaRPr>
            </a:p>
          </p:txBody>
        </p:sp>
        <p:sp>
          <p:nvSpPr>
            <p:cNvPr id="17" name="任意多边形 48">
              <a:extLst>
                <a:ext uri="{FF2B5EF4-FFF2-40B4-BE49-F238E27FC236}">
                  <a16:creationId xmlns:a16="http://schemas.microsoft.com/office/drawing/2014/main" id="{59300B73-26FE-4E5B-ADB5-768638E78BCA}"/>
                </a:ext>
              </a:extLst>
            </p:cNvPr>
            <p:cNvSpPr/>
            <p:nvPr/>
          </p:nvSpPr>
          <p:spPr>
            <a:xfrm>
              <a:off x="2480508" y="4929175"/>
              <a:ext cx="1387623" cy="451206"/>
            </a:xfrm>
            <a:custGeom>
              <a:avLst/>
              <a:gdLst>
                <a:gd name="connsiteX0" fmla="*/ 735217 w 1920382"/>
                <a:gd name="connsiteY0" fmla="*/ 0 h 472541"/>
                <a:gd name="connsiteX1" fmla="*/ 750207 w 1920382"/>
                <a:gd name="connsiteY1" fmla="*/ 254833 h 472541"/>
                <a:gd name="connsiteX2" fmla="*/ 120620 w 1920382"/>
                <a:gd name="connsiteY2" fmla="*/ 254833 h 472541"/>
                <a:gd name="connsiteX3" fmla="*/ 699 w 1920382"/>
                <a:gd name="connsiteY3" fmla="*/ 449705 h 472541"/>
                <a:gd name="connsiteX4" fmla="*/ 1919440 w 1920382"/>
                <a:gd name="connsiteY4" fmla="*/ 464695 h 472541"/>
                <a:gd name="connsiteX5" fmla="*/ 1844489 w 1920382"/>
                <a:gd name="connsiteY5" fmla="*/ 254833 h 472541"/>
                <a:gd name="connsiteX6" fmla="*/ 1154941 w 1920382"/>
                <a:gd name="connsiteY6" fmla="*/ 224852 h 472541"/>
                <a:gd name="connsiteX7" fmla="*/ 1169931 w 1920382"/>
                <a:gd name="connsiteY7" fmla="*/ 14990 h 47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382" h="472541">
                  <a:moveTo>
                    <a:pt x="735217" y="0"/>
                  </a:moveTo>
                  <a:lnTo>
                    <a:pt x="750207" y="254833"/>
                  </a:lnTo>
                  <a:cubicBezTo>
                    <a:pt x="540345" y="254833"/>
                    <a:pt x="245538" y="222354"/>
                    <a:pt x="120620" y="254833"/>
                  </a:cubicBezTo>
                  <a:cubicBezTo>
                    <a:pt x="-4298" y="287312"/>
                    <a:pt x="-1800" y="368508"/>
                    <a:pt x="699" y="449705"/>
                  </a:cubicBezTo>
                  <a:cubicBezTo>
                    <a:pt x="640279" y="454702"/>
                    <a:pt x="1609643" y="487180"/>
                    <a:pt x="1919440" y="464695"/>
                  </a:cubicBezTo>
                  <a:cubicBezTo>
                    <a:pt x="1894456" y="394741"/>
                    <a:pt x="1971906" y="294807"/>
                    <a:pt x="1844489" y="254833"/>
                  </a:cubicBezTo>
                  <a:lnTo>
                    <a:pt x="1154941" y="224852"/>
                  </a:lnTo>
                  <a:lnTo>
                    <a:pt x="1169931" y="14990"/>
                  </a:lnTo>
                </a:path>
              </a:pathLst>
            </a:custGeom>
            <a:noFill/>
            <a:ln w="25400" cap="rnd">
              <a:solidFill>
                <a:srgbClr val="34322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Elsie" panose="02000000000000000000" charset="0"/>
                <a:ea typeface="Elsie" panose="02000000000000000000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23F61-5F42-4BCB-A495-2BE6DDA9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13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540</Words>
  <Application>Microsoft Office PowerPoint</Application>
  <PresentationFormat>Widescreen</PresentationFormat>
  <Paragraphs>70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Arial</vt:lpstr>
      <vt:lpstr>Calibri</vt:lpstr>
      <vt:lpstr>Elsie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nhu tuyet</cp:lastModifiedBy>
  <cp:revision>47</cp:revision>
  <dcterms:created xsi:type="dcterms:W3CDTF">2017-07-08T02:50:00Z</dcterms:created>
  <dcterms:modified xsi:type="dcterms:W3CDTF">2021-08-14T04:10:40Z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2FF81380107349428CB36B50C83E3108</vt:lpwstr>
  </property>
</Properties>
</file>